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792"/>
    <p:restoredTop sz="9525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대림대학교 링크반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컴퓨터 소프트웨어 임성묵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응급신고문자 어플리케이션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 </a:t>
            </a:r>
            <a:r>
              <a:rPr lang="en-US" altLang="ko-KR"/>
              <a:t>maven </a:t>
            </a:r>
            <a:r>
              <a:rPr lang="ko-KR" altLang="en-US"/>
              <a:t>프로젝트 </a:t>
            </a:r>
            <a:r>
              <a:rPr lang="en-US" altLang="ko-KR"/>
              <a:t>mvc</a:t>
            </a:r>
            <a:r>
              <a:rPr lang="ko-KR" altLang="en-US"/>
              <a:t>패턴 스프링 프레임워크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톰켓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마리아</a:t>
            </a:r>
            <a:r>
              <a:rPr lang="en-US" altLang="ko-KR"/>
              <a:t>db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os vm </a:t>
            </a:r>
            <a:r>
              <a:rPr lang="ko-KR" altLang="en-US"/>
              <a:t>리눅스 우분투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화면 슬라이드 쇼(4:3)</ep:PresentationFormat>
  <ep:Paragraphs>7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대림대학교 링크반</vt:lpstr>
      <vt:lpstr>응급신고문자 어플리케이션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2019-09-25T10:17:00.673</dcterms:created>
  <dc:creator>user</dc:creator>
  <cp:lastModifiedBy>user</cp:lastModifiedBy>
  <dcterms:modified xsi:type="dcterms:W3CDTF">2019-09-26T10:45:34.034</dcterms:modified>
  <cp:revision>4</cp:revision>
  <dc:title>대림대학교 링크반</dc:title>
  <cp:version>0906.0100.01</cp:version>
</cp:coreProperties>
</file>