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7"/>
  </p:notesMasterIdLst>
  <p:sldIdLst>
    <p:sldId id="434" r:id="rId2"/>
    <p:sldId id="743" r:id="rId3"/>
    <p:sldId id="744" r:id="rId4"/>
    <p:sldId id="745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87" r:id="rId13"/>
    <p:sldId id="774" r:id="rId14"/>
    <p:sldId id="778" r:id="rId15"/>
    <p:sldId id="775" r:id="rId16"/>
    <p:sldId id="776" r:id="rId17"/>
    <p:sldId id="777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55" d="100"/>
          <a:sy n="55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Eagle / Tiger </a:t>
            </a:r>
            <a:r>
              <a:rPr lang="ko-KR" altLang="en-US" dirty="0" smtClean="0"/>
              <a:t>등의 기능을 추가하려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Pigeon </a:t>
            </a:r>
            <a:r>
              <a:rPr lang="ko-KR" altLang="en-US" dirty="0" smtClean="0"/>
              <a:t>도 추가하고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2) Cry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 </a:t>
            </a:r>
            <a:r>
              <a:rPr lang="ko-KR" altLang="en-US" dirty="0" smtClean="0"/>
              <a:t>기능을 각각 구현할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나중엔</a:t>
            </a:r>
          </a:p>
          <a:p>
            <a:r>
              <a:rPr lang="en-US" altLang="ko-KR" dirty="0" smtClean="0"/>
              <a:t>3) Turtle </a:t>
            </a:r>
            <a:r>
              <a:rPr lang="ko-KR" altLang="en-US" dirty="0" smtClean="0"/>
              <a:t>도 추가할 것이다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동물은 계속 추가 될 것이다</a:t>
            </a:r>
            <a:r>
              <a:rPr lang="en-US" altLang="ko-KR" smtClean="0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6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- </a:t>
            </a:r>
            <a:r>
              <a:rPr lang="en-US" altLang="ko-KR" dirty="0"/>
              <a:t>Fly </a:t>
            </a:r>
            <a:r>
              <a:rPr lang="ko-KR" altLang="en-US" dirty="0"/>
              <a:t>기능을 인터페이스로 만들고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 descr="http://cfile29.uf.tistory.com/image/22728F4752806E4822D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82939"/>
            <a:ext cx="44291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128915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두 번째는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분리하여 인터페이스로 만든 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구현하는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호랑이는 날 수 없고 독수리만 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비둘기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(Pigeon)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 추가되어도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함수가 필요하면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구현하면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정상적으로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된거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같아 보인다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br>
              <a:rPr lang="en-US" altLang="ko-KR" dirty="0">
                <a:solidFill>
                  <a:srgbClr val="333333"/>
                </a:solidFill>
                <a:latin typeface="NanumGothic"/>
              </a:rPr>
            </a:b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방법 또한 문제가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함수에 변경이 생길 경우이다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변경을 해야 한다고 가정하자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함수의 내용을 변경하면 될 것이다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574031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하지만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이렇게 변경해야 하는 객체가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앵무새 까마귀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까치 등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몇십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몇백개라고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하면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그 모든 객체들의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 모두 변경해야 한다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발생한 것이다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- </a:t>
            </a:r>
            <a:r>
              <a:rPr lang="ko-KR" altLang="en-US" dirty="0" smtClean="0"/>
              <a:t>같은 </a:t>
            </a:r>
            <a:r>
              <a:rPr lang="ko-KR" altLang="en-US" dirty="0"/>
              <a:t>그룹을 묶어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Picture 2" descr="http://cfile24.uf.tistory.com/image/2546424E52806E65288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270"/>
            <a:ext cx="4238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05312" y="131154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이번엔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구현해줄 객체를 새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(Bird)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객체로 묶어서 계층적으로 상속했다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호출할 때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변경하려면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클래스만 수정해주면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역시 좋지 않은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새중에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날지 못하는 새가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닭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펭귄 등이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이들은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상속하면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안된다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어떻게 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날지못하는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새 그룹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그룹을 생성할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이것도 올바른 방법이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아닌것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시스템이 확장될 수록 그룹이 추가될 것이고 나중에는 제대로 파악할 수 없을 것이다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또한 새들의 공통 속성을 추가할 때면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부리 여부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모든 새들의 그룹에 추가를 해야 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발생하며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시스템을 더욱 복잡하게 만들뿐이다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25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그룹별 해결 방법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작성하였는가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왜 그렇게 만들었는가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원칙이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디자인의 원칙을 생각해 보자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"</a:t>
            </a:r>
            <a:r>
              <a:rPr lang="ko-KR" altLang="en-US" b="1" dirty="0"/>
              <a:t>애플리케이션에서 달라지는 부분을 찾아내고</a:t>
            </a:r>
            <a:r>
              <a:rPr lang="en-US" altLang="ko-KR" b="1" dirty="0"/>
              <a:t>, </a:t>
            </a:r>
            <a:r>
              <a:rPr lang="ko-KR" altLang="en-US" b="1" dirty="0"/>
              <a:t>달라지지 않는 부분으로부터 분리 시킨다</a:t>
            </a:r>
            <a:r>
              <a:rPr lang="en-US" altLang="ko-KR" b="1" dirty="0"/>
              <a:t>."</a:t>
            </a:r>
          </a:p>
          <a:p>
            <a:r>
              <a:rPr lang="ko-KR" altLang="en-US" dirty="0"/>
              <a:t>쉽게 풀면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바뀌는 부분은 따로 뽑아서 캡슐화시킨다</a:t>
            </a:r>
            <a:r>
              <a:rPr lang="en-US" altLang="ko-KR" dirty="0"/>
              <a:t>. </a:t>
            </a:r>
            <a:r>
              <a:rPr lang="ko-KR" altLang="en-US" dirty="0"/>
              <a:t>그렇게 하면 나중에 바뀌지 않는 부분에는 영향을 미치지 않은 채로 그 부분만 고치거나 확장할 수 있다</a:t>
            </a:r>
            <a:r>
              <a:rPr lang="en-US" altLang="ko-KR" dirty="0"/>
              <a:t>"</a:t>
            </a:r>
          </a:p>
          <a:p>
            <a:r>
              <a:rPr lang="ko-KR" altLang="en-US" dirty="0"/>
              <a:t>그러면 바뀌는 부분을 찾아보자</a:t>
            </a:r>
            <a:r>
              <a:rPr lang="en-US" altLang="ko-KR" dirty="0"/>
              <a:t>, </a:t>
            </a:r>
            <a:r>
              <a:rPr lang="ko-KR" altLang="en-US" dirty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가 동물에 따라 바뀝니다</a:t>
            </a:r>
            <a:r>
              <a:rPr lang="en-US" altLang="ko-KR" dirty="0"/>
              <a:t>. (</a:t>
            </a:r>
            <a:r>
              <a:rPr lang="ko-KR" altLang="en-US" dirty="0"/>
              <a:t>움직이기</a:t>
            </a:r>
            <a:r>
              <a:rPr lang="en-US" altLang="ko-KR" dirty="0"/>
              <a:t>(move)</a:t>
            </a:r>
            <a:r>
              <a:rPr lang="ko-KR" altLang="en-US" dirty="0"/>
              <a:t>는 동물 전체의 공통 속성으로 </a:t>
            </a:r>
            <a:r>
              <a:rPr lang="en-US" altLang="ko-KR" dirty="0"/>
              <a:t>"</a:t>
            </a:r>
            <a:r>
              <a:rPr lang="ko-KR" altLang="en-US" dirty="0"/>
              <a:t>움직인다</a:t>
            </a:r>
            <a:r>
              <a:rPr lang="en-US" altLang="ko-KR" dirty="0"/>
              <a:t>" </a:t>
            </a:r>
            <a:r>
              <a:rPr lang="ko-KR" altLang="en-US" dirty="0"/>
              <a:t>로 통일한다고 가정합니다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날아가기</a:t>
            </a:r>
            <a:r>
              <a:rPr lang="en-US" altLang="ko-KR" dirty="0"/>
              <a:t>(fly)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en-US" altLang="ko-KR" dirty="0"/>
              <a:t>Animal </a:t>
            </a:r>
            <a:r>
              <a:rPr lang="ko-KR" altLang="en-US" dirty="0"/>
              <a:t>에서 분리하여 인터페이스로 구현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4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스트래티지</a:t>
            </a:r>
            <a:r>
              <a:rPr lang="ko-KR" altLang="en-US" b="1" dirty="0"/>
              <a:t> 패턴</a:t>
            </a:r>
            <a:r>
              <a:rPr lang="en-US" altLang="ko-KR" b="1" dirty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교환 가능한 행동을 캡슐화하고 위임을 통해서 어떤 행동을 사용할지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 descr="http://cfile5.uf.tistory.com/image/263CC64F52806E72119C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3" y="2561482"/>
            <a:ext cx="35433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73281" y="2561482"/>
            <a:ext cx="5070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변하는 </a:t>
            </a:r>
            <a:r>
              <a:rPr lang="ko-KR" altLang="en-US" dirty="0"/>
              <a:t>부분 캡슐화 </a:t>
            </a:r>
            <a:endParaRPr lang="en-US" altLang="ko-KR" dirty="0" smtClean="0"/>
          </a:p>
          <a:p>
            <a:r>
              <a:rPr lang="ko-KR" altLang="en-US" dirty="0" smtClean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ko-KR" altLang="en-US" dirty="0" smtClean="0"/>
              <a:t>캡슐화</a:t>
            </a:r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먼저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생성한 후 날아가기 종류별로 인터페이스를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구현했다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날 수 없다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와 날개로 날아간다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물론 다른 방식으로 날아가는 방법이 생긴다면 클래스를 생성 후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해주면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된다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12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변하는 부분의 캡슐</a:t>
            </a:r>
            <a:r>
              <a:rPr lang="ko-KR" altLang="en-US" dirty="0" smtClean="0"/>
              <a:t>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http://cfile24.uf.tistory.com/image/25099D49528070CE1478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89154"/>
            <a:ext cx="5429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43350" y="41456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인터페이스를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가지 우는 방식으로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않는다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이것도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새로운 울음 방식이 필요하면 클래스를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해주면 됨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802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위임까지 작업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525" y="1289154"/>
            <a:ext cx="836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latin typeface="NanumGothic"/>
              </a:rPr>
              <a:t>(2) </a:t>
            </a:r>
            <a:r>
              <a:rPr lang="ko-KR" altLang="en-US" b="1" dirty="0">
                <a:latin typeface="NanumGothic"/>
              </a:rPr>
              <a:t>인터페이스에 위임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동물의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캡슐화하여 분리하였으므로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 와 울기 기능은 각각 캡슐화한 인터페이스에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 변수를 추가한 후 위임한 클래스에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요청할 수 있도록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err="1" smtClean="0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함수는 각각 인터페이스 변수의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호출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7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2" descr="http://cfile10.uf.tistory.com/image/2279E24C52806E9C31C7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85183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067"/>
            <a:ext cx="4981575" cy="401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3112842"/>
            <a:ext cx="5048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816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(3)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 구현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을 상속한 독수리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(Eagle)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 호랑이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(Tiger)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수정하자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상속받아 직접 구현했던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제거한다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객체의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사용할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날아가기와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울기의 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대입해준다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독수리는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날개로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호랑이는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 수 없음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29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61294"/>
            <a:ext cx="6086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56569"/>
            <a:ext cx="597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독수리의 울기 또는 날아가기를 호출하려면 </a:t>
            </a:r>
            <a:r>
              <a:rPr lang="en-US" altLang="ko-KR" dirty="0" err="1"/>
              <a:t>performCry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performFly</a:t>
            </a:r>
            <a:r>
              <a:rPr lang="en-US" altLang="ko-KR" dirty="0"/>
              <a:t>()</a:t>
            </a:r>
            <a:r>
              <a:rPr lang="ko-KR" altLang="en-US" dirty="0"/>
              <a:t>를 호출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스트래티지</a:t>
            </a:r>
            <a:r>
              <a:rPr lang="ko-KR" altLang="en-US" dirty="0"/>
              <a:t> 패턴</a:t>
            </a:r>
            <a:r>
              <a:rPr lang="en-US" altLang="ko-KR" dirty="0"/>
              <a:t>(strategy pattern)</a:t>
            </a:r>
            <a:r>
              <a:rPr lang="ko-KR" altLang="en-US" dirty="0"/>
              <a:t>을 사용하여</a:t>
            </a:r>
            <a:r>
              <a:rPr lang="en-US" altLang="ko-KR" dirty="0"/>
              <a:t>, </a:t>
            </a:r>
            <a:r>
              <a:rPr lang="ko-KR" altLang="en-US" b="1" dirty="0"/>
              <a:t>변하는 부분을 캡슐화</a:t>
            </a:r>
            <a:r>
              <a:rPr lang="ko-KR" altLang="en-US" dirty="0"/>
              <a:t> 하고 해당 기능을 </a:t>
            </a:r>
            <a:r>
              <a:rPr lang="ko-KR" altLang="en-US" b="1" dirty="0"/>
              <a:t>인터페이스에 위임</a:t>
            </a:r>
            <a:endParaRPr lang="en-US" altLang="ko-KR" dirty="0"/>
          </a:p>
          <a:p>
            <a:r>
              <a:rPr lang="ko-KR" altLang="en-US" dirty="0"/>
              <a:t>이제는 객체 또는 기능이 추가</a:t>
            </a:r>
            <a:r>
              <a:rPr lang="en-US" altLang="ko-KR" dirty="0"/>
              <a:t>/</a:t>
            </a:r>
            <a:r>
              <a:rPr lang="ko-KR" altLang="en-US" dirty="0"/>
              <a:t>변경 되더라도 쉽고 간단하게 적용할 수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코드의 </a:t>
            </a:r>
            <a:r>
              <a:rPr lang="ko-KR" altLang="en-US" b="1" dirty="0" err="1"/>
              <a:t>중복이없이</a:t>
            </a:r>
            <a:r>
              <a:rPr lang="ko-KR" altLang="en-US" b="1" dirty="0"/>
              <a:t> 재사용이 가능해진 것입니다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7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333333"/>
                </a:solidFill>
                <a:latin typeface="NanumGothic"/>
              </a:rPr>
              <a:t>5. </a:t>
            </a:r>
            <a:r>
              <a:rPr lang="ko-KR" altLang="en-US" b="1" dirty="0">
                <a:solidFill>
                  <a:srgbClr val="333333"/>
                </a:solidFill>
                <a:latin typeface="NanumGothic"/>
              </a:rPr>
              <a:t>객체 추가하기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 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생성한 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Tiger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과 마찬가지로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상속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각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거북이는 날 수 없고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연결하면 끝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!!!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047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Picture 4" descr="http://cfile7.uf.tistory.com/image/21521C4752806EAD38AC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" y="1019331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5103674"/>
            <a:ext cx="9038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 추가됐습니다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새로운 기능이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추가될때도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마찬가지로 변하는 부분인지 변하지 않는 부분인지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판단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변하지 않는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부분일아면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변하는 부분이면 캡슐화 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인터페이스에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721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 코드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8" y="1219337"/>
            <a:ext cx="5358179" cy="55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/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/>
              <a:t>인터페이스와 그것을 구현한 것과의 관계를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Composition(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강한결합</a:t>
            </a:r>
            <a:endParaRPr lang="en-US" altLang="ko-KR" dirty="0"/>
          </a:p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활용한 패턴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하위에 있는 개념은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 패턴에 대해 </a:t>
            </a:r>
            <a:r>
              <a:rPr lang="ko-KR" altLang="en-US" dirty="0" err="1" smtClean="0"/>
              <a:t>학습시</a:t>
            </a:r>
            <a:r>
              <a:rPr lang="ko-KR" altLang="en-US" dirty="0" smtClean="0"/>
              <a:t> 클래스 다이어그램을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소프트웨어를 디자인 하는데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ko-KR" altLang="en-US" dirty="0"/>
              <a:t>발생하는 문제에 대해 재사용 가능한 </a:t>
            </a: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개발을 위한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코드로 바로 전환될 수 있는 완성된 형태의 디자인은 아닐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상황에 맞게 사용될 수 있는 문제들을 해결하는데 쓰이는 서식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현재로써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애플리케이션이나 시스템을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공통된 문제를 해결하는데 쓰이는 형식화된 가장 좋은 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다양한 패턴적 접근을 가지고 있음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패턴을 의미하는 경우가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" y="1724788"/>
            <a:ext cx="9103720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이러한 문제가 있다</a:t>
            </a:r>
            <a:r>
              <a:rPr lang="en-US" altLang="ko-KR" dirty="0"/>
              <a:t>.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5878" y="833763"/>
            <a:ext cx="5357446" cy="5659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를 사용한 추상 클래스로 </a:t>
            </a:r>
            <a:r>
              <a:rPr lang="en-US" altLang="ko-KR" dirty="0"/>
              <a:t>Animal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동물 공통의 행동 함수 </a:t>
            </a:r>
            <a:r>
              <a:rPr lang="en-US" altLang="ko-KR" dirty="0"/>
              <a:t>; </a:t>
            </a:r>
            <a:r>
              <a:rPr lang="ko-KR" altLang="en-US" dirty="0"/>
              <a:t>울기</a:t>
            </a:r>
            <a:r>
              <a:rPr lang="en-US" altLang="ko-KR" dirty="0"/>
              <a:t>(Cry), 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동물의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정의했다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구현할 동물은 독수리</a:t>
            </a:r>
            <a:r>
              <a:rPr lang="en-US" altLang="ko-KR" dirty="0"/>
              <a:t>(Eagle)</a:t>
            </a:r>
            <a:r>
              <a:rPr lang="ko-KR" altLang="en-US" dirty="0"/>
              <a:t>과 호랑이</a:t>
            </a:r>
            <a:r>
              <a:rPr lang="en-US" altLang="ko-KR" dirty="0"/>
              <a:t>(Tiger)</a:t>
            </a:r>
            <a:r>
              <a:rPr lang="ko-KR" altLang="en-US" dirty="0"/>
              <a:t>로 </a:t>
            </a:r>
            <a:r>
              <a:rPr lang="en-US" altLang="ko-KR" dirty="0"/>
              <a:t>Animal </a:t>
            </a:r>
            <a:r>
              <a:rPr lang="ko-KR" altLang="en-US" dirty="0"/>
              <a:t>클래스를 상속 받았다</a:t>
            </a:r>
            <a:r>
              <a:rPr lang="en-US" altLang="ko-KR" dirty="0"/>
              <a:t>. </a:t>
            </a:r>
            <a:r>
              <a:rPr lang="ko-KR" altLang="en-US" dirty="0"/>
              <a:t>독수리</a:t>
            </a:r>
            <a:r>
              <a:rPr lang="en-US" altLang="ko-KR" dirty="0"/>
              <a:t>(Eagle)</a:t>
            </a:r>
            <a:r>
              <a:rPr lang="ko-KR" altLang="en-US" dirty="0"/>
              <a:t>와 호랑이</a:t>
            </a:r>
            <a:r>
              <a:rPr lang="en-US" altLang="ko-KR" dirty="0"/>
              <a:t>(Tiger)</a:t>
            </a:r>
            <a:r>
              <a:rPr lang="ko-KR" altLang="en-US" dirty="0"/>
              <a:t>는 각각의 울기</a:t>
            </a:r>
            <a:r>
              <a:rPr lang="en-US" altLang="ko-KR" dirty="0"/>
              <a:t>(cry)</a:t>
            </a:r>
            <a:r>
              <a:rPr lang="ko-KR" altLang="en-US" dirty="0"/>
              <a:t>와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구현했다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이것이 일반적인 상속을 사용한 시스템이다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Eagle(</a:t>
            </a:r>
            <a:r>
              <a:rPr lang="ko-KR" altLang="en-US" dirty="0"/>
              <a:t>독수리</a:t>
            </a:r>
            <a:r>
              <a:rPr lang="en-US" altLang="ko-KR" dirty="0"/>
              <a:t>)</a:t>
            </a:r>
            <a:r>
              <a:rPr lang="ko-KR" altLang="en-US" dirty="0"/>
              <a:t>의 객체를 생성하여 독수리의 울음소리와 모습 그리고 공통된 움직임을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호랑이도 마찬가지다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추가되는 동물이 있으면</a:t>
            </a:r>
            <a:r>
              <a:rPr lang="en-US" altLang="ko-KR" dirty="0"/>
              <a:t>, </a:t>
            </a:r>
            <a:r>
              <a:rPr lang="ko-KR" altLang="en-US" dirty="0"/>
              <a:t>새로운 동물의 객체를 만들고 </a:t>
            </a:r>
            <a:r>
              <a:rPr lang="en-US" altLang="ko-KR" dirty="0"/>
              <a:t>Animal </a:t>
            </a:r>
            <a:r>
              <a:rPr lang="ko-KR" altLang="en-US" dirty="0"/>
              <a:t>추상 클래스를 상속받아 그 동물의 필요한 기능 </a:t>
            </a:r>
            <a:r>
              <a:rPr lang="en-US" altLang="ko-KR" dirty="0"/>
              <a:t>(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움직이기</a:t>
            </a:r>
            <a:r>
              <a:rPr lang="en-US" altLang="ko-KR" dirty="0"/>
              <a:t>(cry), </a:t>
            </a:r>
            <a:r>
              <a:rPr lang="ko-KR" altLang="en-US" dirty="0"/>
              <a:t>모습</a:t>
            </a:r>
            <a:r>
              <a:rPr lang="en-US" altLang="ko-KR" dirty="0"/>
              <a:t>(display))</a:t>
            </a:r>
            <a:r>
              <a:rPr lang="ko-KR" altLang="en-US" dirty="0"/>
              <a:t>을 구현해주면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http://cfile24.uf.tistory.com/image/23259E4C52806DFC201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6" y="1647560"/>
            <a:ext cx="3289849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기능의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동물의 기능을 추가하려면 어떻게 해야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fly(</a:t>
            </a:r>
            <a:r>
              <a:rPr lang="ko-KR" altLang="en-US" dirty="0"/>
              <a:t>날아가기</a:t>
            </a:r>
            <a:r>
              <a:rPr lang="en-US" altLang="ko-KR" dirty="0"/>
              <a:t>) </a:t>
            </a:r>
            <a:r>
              <a:rPr lang="ko-KR" altLang="en-US" dirty="0"/>
              <a:t>기능을 추가하는 방법들에 대해 생각해보자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http://cfile22.uf.tistory.com/image/2375285052806E3B14B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" y="2137163"/>
            <a:ext cx="3815187" cy="4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59657" y="1875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상속받는 객체도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호출할때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기능을 호출할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기능은 동물의 공통 기능이 아니다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상속 받고 있는 호랑이도 날아가기를 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9657" y="4706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!!!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우리는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날아가기가 가능한 동물에만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실행할 수 있어야 한다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14676</TotalTime>
  <Words>1249</Words>
  <Application>Microsoft Office PowerPoint</Application>
  <PresentationFormat>화면 슬라이드 쇼(4:3)</PresentationFormat>
  <Paragraphs>220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NanumGothic</vt:lpstr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 </vt:lpstr>
      <vt:lpstr>클래스 다이어그램을 활용한 패턴 연습</vt:lpstr>
      <vt:lpstr>소프트웨어 디자인 패턴</vt:lpstr>
      <vt:lpstr>소프트웨어 디자인 패턴</vt:lpstr>
      <vt:lpstr>이러한 문제가 있다. / 상황이 있다.</vt:lpstr>
      <vt:lpstr>기능의 수정</vt:lpstr>
      <vt:lpstr>예제 - Fly 기능을 인터페이스로 만들고 구현</vt:lpstr>
      <vt:lpstr>예제 - 같은 그룹을 묶어 상속</vt:lpstr>
      <vt:lpstr>각 그룹별 해결 방법 리뷰</vt:lpstr>
      <vt:lpstr>디자인 원칙</vt:lpstr>
      <vt:lpstr>스트래티지 패턴(Strategy Pattern)</vt:lpstr>
      <vt:lpstr>변하는 부분의 캡슐화</vt:lpstr>
      <vt:lpstr>인터페이스 위임까지 작업 후,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작성 및 호출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1229</cp:revision>
  <dcterms:created xsi:type="dcterms:W3CDTF">2017-03-09T06:52:53Z</dcterms:created>
  <dcterms:modified xsi:type="dcterms:W3CDTF">2019-09-02T12:15:47Z</dcterms:modified>
</cp:coreProperties>
</file>