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sta daniya" userId="d4ea2b72e5cd2bd7" providerId="LiveId" clId="{764E8409-B449-4713-858A-F60491C26E68}"/>
    <pc:docChg chg="undo custSel addSld modSld">
      <pc:chgData name="shaista daniya" userId="d4ea2b72e5cd2bd7" providerId="LiveId" clId="{764E8409-B449-4713-858A-F60491C26E68}" dt="2021-12-25T03:48:07.123" v="65" actId="14100"/>
      <pc:docMkLst>
        <pc:docMk/>
      </pc:docMkLst>
      <pc:sldChg chg="addSp delSp modSp new mod">
        <pc:chgData name="shaista daniya" userId="d4ea2b72e5cd2bd7" providerId="LiveId" clId="{764E8409-B449-4713-858A-F60491C26E68}" dt="2021-12-25T03:48:07.123" v="65" actId="14100"/>
        <pc:sldMkLst>
          <pc:docMk/>
          <pc:sldMk cId="1223403539" sldId="263"/>
        </pc:sldMkLst>
        <pc:spChg chg="mod">
          <ac:chgData name="shaista daniya" userId="d4ea2b72e5cd2bd7" providerId="LiveId" clId="{764E8409-B449-4713-858A-F60491C26E68}" dt="2021-12-25T03:42:08.723" v="48" actId="14100"/>
          <ac:spMkLst>
            <pc:docMk/>
            <pc:sldMk cId="1223403539" sldId="263"/>
            <ac:spMk id="2" creationId="{2FFF6096-E53E-46F2-BF22-B04FE6858928}"/>
          </ac:spMkLst>
        </pc:spChg>
        <pc:spChg chg="del mod">
          <ac:chgData name="shaista daniya" userId="d4ea2b72e5cd2bd7" providerId="LiveId" clId="{764E8409-B449-4713-858A-F60491C26E68}" dt="2021-12-25T03:47:08.542" v="51" actId="22"/>
          <ac:spMkLst>
            <pc:docMk/>
            <pc:sldMk cId="1223403539" sldId="263"/>
            <ac:spMk id="3" creationId="{03299696-963B-4F29-AC66-A97D0522337F}"/>
          </ac:spMkLst>
        </pc:spChg>
        <pc:picChg chg="add mod ord">
          <ac:chgData name="shaista daniya" userId="d4ea2b72e5cd2bd7" providerId="LiveId" clId="{764E8409-B449-4713-858A-F60491C26E68}" dt="2021-12-25T03:47:54.379" v="61" actId="14100"/>
          <ac:picMkLst>
            <pc:docMk/>
            <pc:sldMk cId="1223403539" sldId="263"/>
            <ac:picMk id="5" creationId="{70F6B580-3F64-4798-B34A-5F1235ED9DD7}"/>
          </ac:picMkLst>
        </pc:picChg>
        <pc:picChg chg="add mod">
          <ac:chgData name="shaista daniya" userId="d4ea2b72e5cd2bd7" providerId="LiveId" clId="{764E8409-B449-4713-858A-F60491C26E68}" dt="2021-12-25T03:48:07.123" v="65" actId="14100"/>
          <ac:picMkLst>
            <pc:docMk/>
            <pc:sldMk cId="1223403539" sldId="263"/>
            <ac:picMk id="7" creationId="{376BB510-3D64-4D04-BCDB-08DE023AC5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A0FD-106B-4512-B4F6-E97EDBBFE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Blynk with servo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41D95-25E0-485C-A84E-C4C688B15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Servo motors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nodemcu</a:t>
            </a:r>
            <a:r>
              <a:rPr lang="en-US" dirty="0">
                <a:sym typeface="Wingdings" panose="05000000000000000000" pitchFamily="2" charset="2"/>
              </a:rPr>
              <a:t>  connections  </a:t>
            </a:r>
            <a:r>
              <a:rPr lang="en-US" dirty="0" err="1">
                <a:sym typeface="Wingdings" panose="05000000000000000000" pitchFamily="2" charset="2"/>
              </a:rPr>
              <a:t>blynk</a:t>
            </a:r>
            <a:r>
              <a:rPr lang="en-US" dirty="0">
                <a:sym typeface="Wingdings" panose="05000000000000000000" pitchFamily="2" charset="2"/>
              </a:rPr>
              <a:t>  app  </a:t>
            </a:r>
            <a:r>
              <a:rPr lang="en-US" dirty="0" err="1">
                <a:sym typeface="Wingdings" panose="05000000000000000000" pitchFamily="2" charset="2"/>
              </a:rPr>
              <a:t>aurduino</a:t>
            </a:r>
            <a:r>
              <a:rPr lang="en-US" dirty="0">
                <a:sym typeface="Wingdings" panose="05000000000000000000" pitchFamily="2" charset="2"/>
              </a:rPr>
              <a:t> code  compile  run 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8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6C1E-2D55-46BF-87BD-79F02D1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704AC-7B63-47AA-BD57-2B95BF24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506" y="1900518"/>
            <a:ext cx="6813176" cy="4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E2E7-5E6B-4F32-9BBD-1A74C00A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30768-6EA2-49D4-A351-69CDB2FA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83" y="1873624"/>
            <a:ext cx="5522258" cy="36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FE85-F5B9-4D7B-A58E-778D54E3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0A0AB6-1C98-4DDA-9813-EEBB0DD3C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65" y="1902813"/>
            <a:ext cx="3021106" cy="186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5661-D684-4D85-990C-89B8B901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59" y="2456329"/>
            <a:ext cx="6750421" cy="38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ECDD8-CD98-405D-B71C-36A70701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4" y="410136"/>
            <a:ext cx="1255059" cy="739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BF65FD-A965-41C0-BE4B-834D0F9B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2495551" cy="4141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D6345-2E6D-4F2A-8AF9-62DFB9B6A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333" y="1524000"/>
            <a:ext cx="2495550" cy="4213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8180C-6CDE-4FDB-9221-2DE364911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866" y="1523999"/>
            <a:ext cx="2495550" cy="4052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52B4F2-4B15-436E-8401-C3FEAC415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174" y="1434352"/>
            <a:ext cx="2404409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E974-0B11-42C9-9CFE-44E7265A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5F25-8775-47EC-AFAC-69DC7251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libraries</a:t>
            </a:r>
          </a:p>
          <a:p>
            <a:r>
              <a:rPr lang="en-US" dirty="0"/>
              <a:t>Sketch </a:t>
            </a:r>
            <a:r>
              <a:rPr lang="en-US" dirty="0">
                <a:sym typeface="Wingdings" panose="05000000000000000000" pitchFamily="2" charset="2"/>
              </a:rPr>
              <a:t> Include library manage libraries </a:t>
            </a:r>
          </a:p>
          <a:p>
            <a:r>
              <a:rPr lang="en-US" dirty="0">
                <a:sym typeface="Wingdings" panose="05000000000000000000" pitchFamily="2" charset="2"/>
              </a:rPr>
              <a:t>Servo</a:t>
            </a:r>
          </a:p>
          <a:p>
            <a:r>
              <a:rPr lang="en-US" dirty="0">
                <a:sym typeface="Wingdings" panose="05000000000000000000" pitchFamily="2" charset="2"/>
              </a:rPr>
              <a:t>Blynk</a:t>
            </a:r>
          </a:p>
          <a:p>
            <a:r>
              <a:rPr lang="en-US" dirty="0">
                <a:sym typeface="Wingdings" panose="05000000000000000000" pitchFamily="2" charset="2"/>
              </a:rPr>
              <a:t>Esp8266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8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6096-E53E-46F2-BF22-B04FE685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5506"/>
          </a:xfrm>
        </p:spPr>
        <p:txBody>
          <a:bodyPr/>
          <a:lstStyle/>
          <a:p>
            <a:r>
              <a:rPr lang="en-US" dirty="0"/>
              <a:t>libraries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6B580-3F64-4798-B34A-5F1235ED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4" y="1264024"/>
            <a:ext cx="4957482" cy="5163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BB510-3D64-4D04-BCDB-08DE023A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69" y="1264024"/>
            <a:ext cx="5181601" cy="5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2F6-9452-4645-961D-042AF370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59" y="98613"/>
            <a:ext cx="1228165" cy="412376"/>
          </a:xfrm>
        </p:spPr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BD17-4719-4CD7-9E46-59DBBE5E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759388"/>
          </a:xfrm>
        </p:spPr>
        <p:txBody>
          <a:bodyPr>
            <a:noAutofit/>
          </a:bodyPr>
          <a:lstStyle/>
          <a:p>
            <a:r>
              <a:rPr lang="en-IN" sz="1200" dirty="0"/>
              <a:t>#include &lt;</a:t>
            </a:r>
            <a:r>
              <a:rPr lang="en-IN" sz="1200" dirty="0" err="1"/>
              <a:t>Servo.h</a:t>
            </a:r>
            <a:r>
              <a:rPr lang="en-IN" sz="1200" dirty="0"/>
              <a:t>&gt;</a:t>
            </a:r>
          </a:p>
          <a:p>
            <a:r>
              <a:rPr lang="en-IN" sz="1200" dirty="0"/>
              <a:t>#define BLYNK_PRINT Serial</a:t>
            </a:r>
          </a:p>
          <a:p>
            <a:r>
              <a:rPr lang="en-IN" sz="1200" dirty="0"/>
              <a:t>#include &lt;ESP8266WiFi.h&gt;</a:t>
            </a:r>
          </a:p>
          <a:p>
            <a:r>
              <a:rPr lang="en-IN" sz="1200" dirty="0"/>
              <a:t>#include &lt;BlynkSimpleEsp8266.h&gt;</a:t>
            </a:r>
          </a:p>
          <a:p>
            <a:r>
              <a:rPr lang="en-IN" sz="1200" dirty="0"/>
              <a:t>Servo </a:t>
            </a:r>
            <a:r>
              <a:rPr lang="en-IN" sz="1200" dirty="0" err="1"/>
              <a:t>servo</a:t>
            </a:r>
            <a:r>
              <a:rPr lang="en-IN" sz="1200" dirty="0"/>
              <a:t>;</a:t>
            </a:r>
          </a:p>
          <a:p>
            <a:r>
              <a:rPr lang="en-IN" sz="1200" dirty="0"/>
              <a:t>char auth[] = "iaqEf4XGrFswMR1C_vm2KzwotQu51pSL"; //enter your Blynk auth token</a:t>
            </a:r>
          </a:p>
          <a:p>
            <a:r>
              <a:rPr lang="en-IN" sz="1200" dirty="0"/>
              <a:t>char </a:t>
            </a:r>
            <a:r>
              <a:rPr lang="en-IN" sz="1200" dirty="0" err="1"/>
              <a:t>ssid</a:t>
            </a:r>
            <a:r>
              <a:rPr lang="en-IN" sz="1200" dirty="0"/>
              <a:t>[] = "ZTE-Fjeg5C";//enter your </a:t>
            </a:r>
            <a:r>
              <a:rPr lang="en-IN" sz="1200" dirty="0" err="1"/>
              <a:t>wifi</a:t>
            </a:r>
            <a:endParaRPr lang="en-IN" sz="1200" dirty="0"/>
          </a:p>
          <a:p>
            <a:r>
              <a:rPr lang="en-IN" sz="1200" dirty="0"/>
              <a:t>char pass[] = "q2fe9rr5";//enter your </a:t>
            </a:r>
            <a:r>
              <a:rPr lang="en-IN" sz="1200" dirty="0" err="1"/>
              <a:t>wifi</a:t>
            </a:r>
            <a:r>
              <a:rPr lang="en-IN" sz="1200" dirty="0"/>
              <a:t> password</a:t>
            </a:r>
          </a:p>
          <a:p>
            <a:endParaRPr lang="en-IN" sz="1200" dirty="0"/>
          </a:p>
          <a:p>
            <a:r>
              <a:rPr lang="en-IN" sz="1200" dirty="0"/>
              <a:t>BLYNK_WRITE(V0){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servo.write</a:t>
            </a:r>
            <a:r>
              <a:rPr lang="en-IN" sz="1200" dirty="0"/>
              <a:t>(</a:t>
            </a:r>
            <a:r>
              <a:rPr lang="en-IN" sz="1200" dirty="0" err="1"/>
              <a:t>param.asInt</a:t>
            </a:r>
            <a:r>
              <a:rPr lang="en-IN" sz="1200" dirty="0"/>
              <a:t>());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void setup() 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Serial.begin</a:t>
            </a:r>
            <a:r>
              <a:rPr lang="en-IN" sz="1200" dirty="0"/>
              <a:t>(9600);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servo.attach</a:t>
            </a:r>
            <a:r>
              <a:rPr lang="en-IN" sz="1200" dirty="0"/>
              <a:t>(D1);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Blynk.begin</a:t>
            </a:r>
            <a:r>
              <a:rPr lang="en-IN" sz="1200" dirty="0"/>
              <a:t>(</a:t>
            </a:r>
            <a:r>
              <a:rPr lang="en-IN" sz="1200" dirty="0" err="1"/>
              <a:t>auth,ssid,pass</a:t>
            </a:r>
            <a:r>
              <a:rPr lang="en-IN" sz="1200" dirty="0"/>
              <a:t>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void loop()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Blynk.run</a:t>
            </a:r>
            <a:r>
              <a:rPr lang="en-IN" sz="1200" dirty="0"/>
              <a:t>();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40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164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Blynk with servo</vt:lpstr>
      <vt:lpstr>Servo motor</vt:lpstr>
      <vt:lpstr>Nodemcu</vt:lpstr>
      <vt:lpstr>connections</vt:lpstr>
      <vt:lpstr>PowerPoint Presentation</vt:lpstr>
      <vt:lpstr>Arduino </vt:lpstr>
      <vt:lpstr>libraries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Blynk with servo</dc:title>
  <dc:creator>shaista daniya</dc:creator>
  <cp:lastModifiedBy>shaista daniya</cp:lastModifiedBy>
  <cp:revision>1</cp:revision>
  <dcterms:created xsi:type="dcterms:W3CDTF">2021-12-24T19:05:17Z</dcterms:created>
  <dcterms:modified xsi:type="dcterms:W3CDTF">2021-12-25T03:48:16Z</dcterms:modified>
</cp:coreProperties>
</file>