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6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0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2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938FEF-CAF3-4757-B8CD-B2284E7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C398B4-C37F-4CEC-A2C3-148A5ADBB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676" y="4749842"/>
            <a:ext cx="8686325" cy="2108158"/>
          </a:xfrm>
          <a:custGeom>
            <a:avLst/>
            <a:gdLst>
              <a:gd name="connsiteX0" fmla="*/ 8686325 w 8686325"/>
              <a:gd name="connsiteY0" fmla="*/ 0 h 2108158"/>
              <a:gd name="connsiteX1" fmla="*/ 8686325 w 8686325"/>
              <a:gd name="connsiteY1" fmla="*/ 2108158 h 2108158"/>
              <a:gd name="connsiteX2" fmla="*/ 0 w 8686325"/>
              <a:gd name="connsiteY2" fmla="*/ 2108158 h 2108158"/>
              <a:gd name="connsiteX3" fmla="*/ 42375 w 8686325"/>
              <a:gd name="connsiteY3" fmla="*/ 2083791 h 2108158"/>
              <a:gd name="connsiteX4" fmla="*/ 93093 w 8686325"/>
              <a:gd name="connsiteY4" fmla="*/ 2066467 h 2108158"/>
              <a:gd name="connsiteX5" fmla="*/ 357718 w 8686325"/>
              <a:gd name="connsiteY5" fmla="*/ 1967177 h 2108158"/>
              <a:gd name="connsiteX6" fmla="*/ 448599 w 8686325"/>
              <a:gd name="connsiteY6" fmla="*/ 1914426 h 2108158"/>
              <a:gd name="connsiteX7" fmla="*/ 658855 w 8686325"/>
              <a:gd name="connsiteY7" fmla="*/ 1901380 h 2108158"/>
              <a:gd name="connsiteX8" fmla="*/ 846501 w 8686325"/>
              <a:gd name="connsiteY8" fmla="*/ 1839874 h 2108158"/>
              <a:gd name="connsiteX9" fmla="*/ 1043427 w 8686325"/>
              <a:gd name="connsiteY9" fmla="*/ 1772692 h 2108158"/>
              <a:gd name="connsiteX10" fmla="*/ 1323271 w 8686325"/>
              <a:gd name="connsiteY10" fmla="*/ 1574217 h 2108158"/>
              <a:gd name="connsiteX11" fmla="*/ 1686997 w 8686325"/>
              <a:gd name="connsiteY11" fmla="*/ 1413066 h 2108158"/>
              <a:gd name="connsiteX12" fmla="*/ 1912242 w 8686325"/>
              <a:gd name="connsiteY12" fmla="*/ 1330321 h 2108158"/>
              <a:gd name="connsiteX13" fmla="*/ 2043722 w 8686325"/>
              <a:gd name="connsiteY13" fmla="*/ 1268023 h 2108158"/>
              <a:gd name="connsiteX14" fmla="*/ 2268908 w 8686325"/>
              <a:gd name="connsiteY14" fmla="*/ 1190005 h 2108158"/>
              <a:gd name="connsiteX15" fmla="*/ 2389053 w 8686325"/>
              <a:gd name="connsiteY15" fmla="*/ 1081379 h 2108158"/>
              <a:gd name="connsiteX16" fmla="*/ 2509216 w 8686325"/>
              <a:gd name="connsiteY16" fmla="*/ 996384 h 2108158"/>
              <a:gd name="connsiteX17" fmla="*/ 2676693 w 8686325"/>
              <a:gd name="connsiteY17" fmla="*/ 922400 h 2108158"/>
              <a:gd name="connsiteX18" fmla="*/ 3052959 w 8686325"/>
              <a:gd name="connsiteY18" fmla="*/ 812240 h 2108158"/>
              <a:gd name="connsiteX19" fmla="*/ 3172256 w 8686325"/>
              <a:gd name="connsiteY19" fmla="*/ 767691 h 2108158"/>
              <a:gd name="connsiteX20" fmla="*/ 3289635 w 8686325"/>
              <a:gd name="connsiteY20" fmla="*/ 746028 h 2108158"/>
              <a:gd name="connsiteX21" fmla="*/ 3331769 w 8686325"/>
              <a:gd name="connsiteY21" fmla="*/ 735656 h 2108158"/>
              <a:gd name="connsiteX22" fmla="*/ 3445984 w 8686325"/>
              <a:gd name="connsiteY22" fmla="*/ 730840 h 2108158"/>
              <a:gd name="connsiteX23" fmla="*/ 3489579 w 8686325"/>
              <a:gd name="connsiteY23" fmla="*/ 725105 h 2108158"/>
              <a:gd name="connsiteX24" fmla="*/ 3498747 w 8686325"/>
              <a:gd name="connsiteY24" fmla="*/ 722693 h 2108158"/>
              <a:gd name="connsiteX25" fmla="*/ 3663233 w 8686325"/>
              <a:gd name="connsiteY25" fmla="*/ 724714 h 2108158"/>
              <a:gd name="connsiteX26" fmla="*/ 3800641 w 8686325"/>
              <a:gd name="connsiteY26" fmla="*/ 672255 h 2108158"/>
              <a:gd name="connsiteX27" fmla="*/ 3965687 w 8686325"/>
              <a:gd name="connsiteY27" fmla="*/ 623165 h 2108158"/>
              <a:gd name="connsiteX28" fmla="*/ 4321239 w 8686325"/>
              <a:gd name="connsiteY28" fmla="*/ 522184 h 2108158"/>
              <a:gd name="connsiteX29" fmla="*/ 4483357 w 8686325"/>
              <a:gd name="connsiteY29" fmla="*/ 470223 h 2108158"/>
              <a:gd name="connsiteX30" fmla="*/ 4625339 w 8686325"/>
              <a:gd name="connsiteY30" fmla="*/ 441255 h 2108158"/>
              <a:gd name="connsiteX31" fmla="*/ 4699887 w 8686325"/>
              <a:gd name="connsiteY31" fmla="*/ 446641 h 2108158"/>
              <a:gd name="connsiteX32" fmla="*/ 5045357 w 8686325"/>
              <a:gd name="connsiteY32" fmla="*/ 391322 h 2108158"/>
              <a:gd name="connsiteX33" fmla="*/ 5085055 w 8686325"/>
              <a:gd name="connsiteY33" fmla="*/ 385714 h 2108158"/>
              <a:gd name="connsiteX34" fmla="*/ 5207819 w 8686325"/>
              <a:gd name="connsiteY34" fmla="*/ 403028 h 2108158"/>
              <a:gd name="connsiteX35" fmla="*/ 5279516 w 8686325"/>
              <a:gd name="connsiteY35" fmla="*/ 431809 h 2108158"/>
              <a:gd name="connsiteX36" fmla="*/ 5320978 w 8686325"/>
              <a:gd name="connsiteY36" fmla="*/ 443912 h 2108158"/>
              <a:gd name="connsiteX37" fmla="*/ 5349749 w 8686325"/>
              <a:gd name="connsiteY37" fmla="*/ 457191 h 2108158"/>
              <a:gd name="connsiteX38" fmla="*/ 5567512 w 8686325"/>
              <a:gd name="connsiteY38" fmla="*/ 473102 h 2108158"/>
              <a:gd name="connsiteX39" fmla="*/ 5625293 w 8686325"/>
              <a:gd name="connsiteY39" fmla="*/ 505247 h 2108158"/>
              <a:gd name="connsiteX40" fmla="*/ 5830754 w 8686325"/>
              <a:gd name="connsiteY40" fmla="*/ 479694 h 2108158"/>
              <a:gd name="connsiteX41" fmla="*/ 5922665 w 8686325"/>
              <a:gd name="connsiteY41" fmla="*/ 443391 h 2108158"/>
              <a:gd name="connsiteX42" fmla="*/ 6279549 w 8686325"/>
              <a:gd name="connsiteY42" fmla="*/ 371317 h 2108158"/>
              <a:gd name="connsiteX43" fmla="*/ 6321747 w 8686325"/>
              <a:gd name="connsiteY43" fmla="*/ 371957 h 2108158"/>
              <a:gd name="connsiteX44" fmla="*/ 6351561 w 8686325"/>
              <a:gd name="connsiteY44" fmla="*/ 377198 h 2108158"/>
              <a:gd name="connsiteX45" fmla="*/ 6432231 w 8686325"/>
              <a:gd name="connsiteY45" fmla="*/ 364847 h 2108158"/>
              <a:gd name="connsiteX46" fmla="*/ 6567952 w 8686325"/>
              <a:gd name="connsiteY46" fmla="*/ 333636 h 2108158"/>
              <a:gd name="connsiteX47" fmla="*/ 6629483 w 8686325"/>
              <a:gd name="connsiteY47" fmla="*/ 340494 h 2108158"/>
              <a:gd name="connsiteX48" fmla="*/ 6846717 w 8686325"/>
              <a:gd name="connsiteY48" fmla="*/ 299799 h 2108158"/>
              <a:gd name="connsiteX49" fmla="*/ 7030535 w 8686325"/>
              <a:gd name="connsiteY49" fmla="*/ 278893 h 2108158"/>
              <a:gd name="connsiteX50" fmla="*/ 7173585 w 8686325"/>
              <a:gd name="connsiteY50" fmla="*/ 250630 h 2108158"/>
              <a:gd name="connsiteX51" fmla="*/ 7481131 w 8686325"/>
              <a:gd name="connsiteY51" fmla="*/ 178638 h 2108158"/>
              <a:gd name="connsiteX52" fmla="*/ 7557454 w 8686325"/>
              <a:gd name="connsiteY52" fmla="*/ 134413 h 2108158"/>
              <a:gd name="connsiteX53" fmla="*/ 7670366 w 8686325"/>
              <a:gd name="connsiteY53" fmla="*/ 113467 h 2108158"/>
              <a:gd name="connsiteX54" fmla="*/ 7812360 w 8686325"/>
              <a:gd name="connsiteY54" fmla="*/ 116536 h 2108158"/>
              <a:gd name="connsiteX55" fmla="*/ 7818500 w 8686325"/>
              <a:gd name="connsiteY55" fmla="*/ 117842 h 2108158"/>
              <a:gd name="connsiteX56" fmla="*/ 8088697 w 8686325"/>
              <a:gd name="connsiteY56" fmla="*/ 102538 h 2108158"/>
              <a:gd name="connsiteX57" fmla="*/ 8303748 w 8686325"/>
              <a:gd name="connsiteY57" fmla="*/ 101701 h 2108158"/>
              <a:gd name="connsiteX58" fmla="*/ 8443058 w 8686325"/>
              <a:gd name="connsiteY58" fmla="*/ 80261 h 2108158"/>
              <a:gd name="connsiteX59" fmla="*/ 8660961 w 8686325"/>
              <a:gd name="connsiteY59" fmla="*/ 11138 h 210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86325" h="2108158">
                <a:moveTo>
                  <a:pt x="8686325" y="0"/>
                </a:moveTo>
                <a:lnTo>
                  <a:pt x="8686325" y="2108158"/>
                </a:lnTo>
                <a:lnTo>
                  <a:pt x="0" y="2108158"/>
                </a:lnTo>
                <a:lnTo>
                  <a:pt x="42375" y="2083791"/>
                </a:lnTo>
                <a:cubicBezTo>
                  <a:pt x="60718" y="2074811"/>
                  <a:pt x="78058" y="2068381"/>
                  <a:pt x="93093" y="2066467"/>
                </a:cubicBezTo>
                <a:cubicBezTo>
                  <a:pt x="205609" y="1997406"/>
                  <a:pt x="298466" y="1992518"/>
                  <a:pt x="357718" y="1967177"/>
                </a:cubicBezTo>
                <a:lnTo>
                  <a:pt x="448599" y="1914426"/>
                </a:lnTo>
                <a:cubicBezTo>
                  <a:pt x="498789" y="1903460"/>
                  <a:pt x="617169" y="1906616"/>
                  <a:pt x="658855" y="1901380"/>
                </a:cubicBezTo>
                <a:cubicBezTo>
                  <a:pt x="818547" y="1886466"/>
                  <a:pt x="783952" y="1860375"/>
                  <a:pt x="846501" y="1839874"/>
                </a:cubicBezTo>
                <a:cubicBezTo>
                  <a:pt x="912143" y="1817480"/>
                  <a:pt x="969436" y="1776169"/>
                  <a:pt x="1043427" y="1772692"/>
                </a:cubicBezTo>
                <a:cubicBezTo>
                  <a:pt x="1128456" y="1780435"/>
                  <a:pt x="1216010" y="1634155"/>
                  <a:pt x="1323271" y="1574217"/>
                </a:cubicBezTo>
                <a:cubicBezTo>
                  <a:pt x="1430532" y="1514279"/>
                  <a:pt x="1605729" y="1425782"/>
                  <a:pt x="1686997" y="1413066"/>
                </a:cubicBezTo>
                <a:cubicBezTo>
                  <a:pt x="1757791" y="1387515"/>
                  <a:pt x="1873486" y="1327839"/>
                  <a:pt x="1912242" y="1330321"/>
                </a:cubicBezTo>
                <a:cubicBezTo>
                  <a:pt x="1966768" y="1306147"/>
                  <a:pt x="1984278" y="1291409"/>
                  <a:pt x="2043722" y="1268023"/>
                </a:cubicBezTo>
                <a:cubicBezTo>
                  <a:pt x="2105423" y="1217820"/>
                  <a:pt x="2259487" y="1204553"/>
                  <a:pt x="2268908" y="1190005"/>
                </a:cubicBezTo>
                <a:cubicBezTo>
                  <a:pt x="2300554" y="1198072"/>
                  <a:pt x="2371020" y="1095880"/>
                  <a:pt x="2389053" y="1081379"/>
                </a:cubicBezTo>
                <a:cubicBezTo>
                  <a:pt x="2431078" y="1057076"/>
                  <a:pt x="2446743" y="1035841"/>
                  <a:pt x="2509216" y="996384"/>
                </a:cubicBezTo>
                <a:cubicBezTo>
                  <a:pt x="2570346" y="972203"/>
                  <a:pt x="2579148" y="953822"/>
                  <a:pt x="2676693" y="922400"/>
                </a:cubicBezTo>
                <a:cubicBezTo>
                  <a:pt x="2885575" y="903814"/>
                  <a:pt x="2970365" y="838025"/>
                  <a:pt x="3052959" y="812240"/>
                </a:cubicBezTo>
                <a:cubicBezTo>
                  <a:pt x="3099024" y="802605"/>
                  <a:pt x="3132870" y="797974"/>
                  <a:pt x="3172256" y="767691"/>
                </a:cubicBezTo>
                <a:cubicBezTo>
                  <a:pt x="3215403" y="758798"/>
                  <a:pt x="3254464" y="763090"/>
                  <a:pt x="3289635" y="746028"/>
                </a:cubicBezTo>
                <a:cubicBezTo>
                  <a:pt x="3305820" y="752545"/>
                  <a:pt x="3320333" y="753389"/>
                  <a:pt x="3331769" y="735656"/>
                </a:cubicBezTo>
                <a:cubicBezTo>
                  <a:pt x="3357828" y="733124"/>
                  <a:pt x="3419682" y="732598"/>
                  <a:pt x="3445984" y="730840"/>
                </a:cubicBezTo>
                <a:lnTo>
                  <a:pt x="3489579" y="725105"/>
                </a:lnTo>
                <a:lnTo>
                  <a:pt x="3498747" y="722693"/>
                </a:lnTo>
                <a:cubicBezTo>
                  <a:pt x="3527689" y="722628"/>
                  <a:pt x="3612917" y="733120"/>
                  <a:pt x="3663233" y="724714"/>
                </a:cubicBezTo>
                <a:lnTo>
                  <a:pt x="3800641" y="672255"/>
                </a:lnTo>
                <a:cubicBezTo>
                  <a:pt x="3855657" y="655892"/>
                  <a:pt x="3909959" y="630391"/>
                  <a:pt x="3965687" y="623165"/>
                </a:cubicBezTo>
                <a:cubicBezTo>
                  <a:pt x="4139112" y="600679"/>
                  <a:pt x="4202722" y="555844"/>
                  <a:pt x="4321239" y="522184"/>
                </a:cubicBezTo>
                <a:cubicBezTo>
                  <a:pt x="4382405" y="468908"/>
                  <a:pt x="4410568" y="504496"/>
                  <a:pt x="4483357" y="470223"/>
                </a:cubicBezTo>
                <a:lnTo>
                  <a:pt x="4625339" y="441255"/>
                </a:lnTo>
                <a:lnTo>
                  <a:pt x="4699887" y="446641"/>
                </a:lnTo>
                <a:cubicBezTo>
                  <a:pt x="4767275" y="438617"/>
                  <a:pt x="4947373" y="434998"/>
                  <a:pt x="5045357" y="391322"/>
                </a:cubicBezTo>
                <a:cubicBezTo>
                  <a:pt x="5058492" y="391816"/>
                  <a:pt x="5073695" y="386682"/>
                  <a:pt x="5085055" y="385714"/>
                </a:cubicBezTo>
                <a:lnTo>
                  <a:pt x="5207819" y="403028"/>
                </a:lnTo>
                <a:cubicBezTo>
                  <a:pt x="5230666" y="412588"/>
                  <a:pt x="5250864" y="449189"/>
                  <a:pt x="5279516" y="431809"/>
                </a:cubicBezTo>
                <a:cubicBezTo>
                  <a:pt x="5272920" y="451910"/>
                  <a:pt x="5313313" y="426498"/>
                  <a:pt x="5320978" y="443912"/>
                </a:cubicBezTo>
                <a:cubicBezTo>
                  <a:pt x="5325419" y="458334"/>
                  <a:pt x="5338706" y="453983"/>
                  <a:pt x="5349749" y="457191"/>
                </a:cubicBezTo>
                <a:cubicBezTo>
                  <a:pt x="5390838" y="462056"/>
                  <a:pt x="5521589" y="465093"/>
                  <a:pt x="5567512" y="473102"/>
                </a:cubicBezTo>
                <a:cubicBezTo>
                  <a:pt x="5605398" y="481787"/>
                  <a:pt x="5591648" y="502302"/>
                  <a:pt x="5625293" y="505247"/>
                </a:cubicBezTo>
                <a:cubicBezTo>
                  <a:pt x="5693780" y="496730"/>
                  <a:pt x="5762267" y="510558"/>
                  <a:pt x="5830754" y="479694"/>
                </a:cubicBezTo>
                <a:lnTo>
                  <a:pt x="5922665" y="443391"/>
                </a:lnTo>
                <a:cubicBezTo>
                  <a:pt x="6031252" y="402983"/>
                  <a:pt x="6213035" y="383223"/>
                  <a:pt x="6279549" y="371317"/>
                </a:cubicBezTo>
                <a:cubicBezTo>
                  <a:pt x="6275254" y="392898"/>
                  <a:pt x="6312276" y="356901"/>
                  <a:pt x="6321747" y="371957"/>
                </a:cubicBezTo>
                <a:cubicBezTo>
                  <a:pt x="6327706" y="384940"/>
                  <a:pt x="6340325" y="377046"/>
                  <a:pt x="6351561" y="377198"/>
                </a:cubicBezTo>
                <a:cubicBezTo>
                  <a:pt x="6362395" y="388022"/>
                  <a:pt x="6415500" y="375777"/>
                  <a:pt x="6432231" y="364847"/>
                </a:cubicBezTo>
                <a:cubicBezTo>
                  <a:pt x="6477152" y="325550"/>
                  <a:pt x="6531644" y="363558"/>
                  <a:pt x="6567952" y="333636"/>
                </a:cubicBezTo>
                <a:cubicBezTo>
                  <a:pt x="6606248" y="331879"/>
                  <a:pt x="6604445" y="342391"/>
                  <a:pt x="6629483" y="340494"/>
                </a:cubicBezTo>
                <a:cubicBezTo>
                  <a:pt x="6675944" y="334855"/>
                  <a:pt x="6779875" y="310065"/>
                  <a:pt x="6846717" y="299799"/>
                </a:cubicBezTo>
                <a:cubicBezTo>
                  <a:pt x="6908632" y="291434"/>
                  <a:pt x="6964659" y="291068"/>
                  <a:pt x="7030535" y="278893"/>
                </a:cubicBezTo>
                <a:cubicBezTo>
                  <a:pt x="7081465" y="254377"/>
                  <a:pt x="7136771" y="282341"/>
                  <a:pt x="7173585" y="250630"/>
                </a:cubicBezTo>
                <a:cubicBezTo>
                  <a:pt x="7354704" y="203603"/>
                  <a:pt x="7432826" y="225663"/>
                  <a:pt x="7481131" y="178638"/>
                </a:cubicBezTo>
                <a:cubicBezTo>
                  <a:pt x="7545108" y="159269"/>
                  <a:pt x="7531943" y="146681"/>
                  <a:pt x="7557454" y="134413"/>
                </a:cubicBezTo>
                <a:lnTo>
                  <a:pt x="7670366" y="113467"/>
                </a:lnTo>
                <a:lnTo>
                  <a:pt x="7812360" y="116536"/>
                </a:lnTo>
                <a:lnTo>
                  <a:pt x="7818500" y="117842"/>
                </a:lnTo>
                <a:lnTo>
                  <a:pt x="8088697" y="102538"/>
                </a:lnTo>
                <a:cubicBezTo>
                  <a:pt x="8178018" y="77500"/>
                  <a:pt x="8244687" y="105414"/>
                  <a:pt x="8303748" y="101701"/>
                </a:cubicBezTo>
                <a:cubicBezTo>
                  <a:pt x="8378014" y="75637"/>
                  <a:pt x="8396621" y="87409"/>
                  <a:pt x="8443058" y="80261"/>
                </a:cubicBezTo>
                <a:cubicBezTo>
                  <a:pt x="8540964" y="53554"/>
                  <a:pt x="8610126" y="31018"/>
                  <a:pt x="8660961" y="11138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8AF9F-8000-4610-8801-DFC69A51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413299" cy="6858000"/>
          </a:xfrm>
          <a:custGeom>
            <a:avLst/>
            <a:gdLst>
              <a:gd name="connsiteX0" fmla="*/ 0 w 9413299"/>
              <a:gd name="connsiteY0" fmla="*/ 0 h 6858000"/>
              <a:gd name="connsiteX1" fmla="*/ 9196926 w 9413299"/>
              <a:gd name="connsiteY1" fmla="*/ 0 h 6858000"/>
              <a:gd name="connsiteX2" fmla="*/ 9413299 w 9413299"/>
              <a:gd name="connsiteY2" fmla="*/ 6556349 h 6858000"/>
              <a:gd name="connsiteX3" fmla="*/ 805260 w 9413299"/>
              <a:gd name="connsiteY3" fmla="*/ 6858000 h 6858000"/>
              <a:gd name="connsiteX4" fmla="*/ 0 w 94132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3299" h="6858000">
                <a:moveTo>
                  <a:pt x="0" y="0"/>
                </a:moveTo>
                <a:lnTo>
                  <a:pt x="9196926" y="0"/>
                </a:lnTo>
                <a:lnTo>
                  <a:pt x="9413299" y="6556349"/>
                </a:lnTo>
                <a:lnTo>
                  <a:pt x="8052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A245A4CA-86ED-38C9-9A78-4F7476C1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34" b="2"/>
          <a:stretch/>
        </p:blipFill>
        <p:spPr>
          <a:xfrm>
            <a:off x="1" y="10"/>
            <a:ext cx="9265900" cy="6728994"/>
          </a:xfrm>
          <a:custGeom>
            <a:avLst/>
            <a:gdLst/>
            <a:ahLst/>
            <a:cxnLst/>
            <a:rect l="l" t="t" r="r" b="b"/>
            <a:pathLst>
              <a:path w="9265900" h="6729004">
                <a:moveTo>
                  <a:pt x="0" y="0"/>
                </a:moveTo>
                <a:lnTo>
                  <a:pt x="9043647" y="0"/>
                </a:lnTo>
                <a:lnTo>
                  <a:pt x="9149852" y="3041272"/>
                </a:lnTo>
                <a:lnTo>
                  <a:pt x="9145319" y="3053347"/>
                </a:lnTo>
                <a:lnTo>
                  <a:pt x="9150651" y="3062904"/>
                </a:lnTo>
                <a:lnTo>
                  <a:pt x="9265879" y="6362591"/>
                </a:lnTo>
                <a:cubicBezTo>
                  <a:pt x="9266236" y="6373746"/>
                  <a:pt x="9262057" y="6383997"/>
                  <a:pt x="9255000" y="6391566"/>
                </a:cubicBezTo>
                <a:lnTo>
                  <a:pt x="9227089" y="6404329"/>
                </a:lnTo>
                <a:lnTo>
                  <a:pt x="9227176" y="6406783"/>
                </a:lnTo>
                <a:lnTo>
                  <a:pt x="8594093" y="6428891"/>
                </a:lnTo>
                <a:lnTo>
                  <a:pt x="8578048" y="6433878"/>
                </a:lnTo>
                <a:cubicBezTo>
                  <a:pt x="8569428" y="6436024"/>
                  <a:pt x="8557546" y="6438150"/>
                  <a:pt x="8539506" y="6439672"/>
                </a:cubicBezTo>
                <a:cubicBezTo>
                  <a:pt x="8494087" y="6426486"/>
                  <a:pt x="8437040" y="6464138"/>
                  <a:pt x="8380542" y="6446247"/>
                </a:cubicBezTo>
                <a:cubicBezTo>
                  <a:pt x="8359994" y="6442153"/>
                  <a:pt x="8297787" y="6444702"/>
                  <a:pt x="8286883" y="6454453"/>
                </a:cubicBezTo>
                <a:cubicBezTo>
                  <a:pt x="8274090" y="6456892"/>
                  <a:pt x="8258639" y="6454045"/>
                  <a:pt x="8253584" y="6464278"/>
                </a:cubicBezTo>
                <a:cubicBezTo>
                  <a:pt x="8244805" y="6476675"/>
                  <a:pt x="8197753" y="6459431"/>
                  <a:pt x="8205545" y="6473488"/>
                </a:cubicBezTo>
                <a:cubicBezTo>
                  <a:pt x="8172177" y="6461710"/>
                  <a:pt x="8148982" y="6487830"/>
                  <a:pt x="8122529" y="6494939"/>
                </a:cubicBezTo>
                <a:lnTo>
                  <a:pt x="8042189" y="6505744"/>
                </a:lnTo>
                <a:lnTo>
                  <a:pt x="7988041" y="6509183"/>
                </a:lnTo>
                <a:lnTo>
                  <a:pt x="7980167" y="6509151"/>
                </a:lnTo>
                <a:lnTo>
                  <a:pt x="7914763" y="6500486"/>
                </a:lnTo>
                <a:cubicBezTo>
                  <a:pt x="7913317" y="6502536"/>
                  <a:pt x="7911341" y="6504465"/>
                  <a:pt x="7908894" y="6506205"/>
                </a:cubicBezTo>
                <a:lnTo>
                  <a:pt x="7888715" y="6512531"/>
                </a:lnTo>
                <a:lnTo>
                  <a:pt x="7871029" y="6506567"/>
                </a:lnTo>
                <a:lnTo>
                  <a:pt x="7788874" y="6497705"/>
                </a:lnTo>
                <a:lnTo>
                  <a:pt x="7668912" y="6491086"/>
                </a:lnTo>
                <a:lnTo>
                  <a:pt x="7650605" y="6484957"/>
                </a:lnTo>
                <a:cubicBezTo>
                  <a:pt x="7609100" y="6478975"/>
                  <a:pt x="7559628" y="6488407"/>
                  <a:pt x="7532747" y="6472532"/>
                </a:cubicBezTo>
                <a:lnTo>
                  <a:pt x="7471117" y="6472129"/>
                </a:lnTo>
                <a:lnTo>
                  <a:pt x="7464487" y="6478546"/>
                </a:lnTo>
                <a:lnTo>
                  <a:pt x="7446264" y="6477549"/>
                </a:lnTo>
                <a:lnTo>
                  <a:pt x="7441408" y="6478639"/>
                </a:lnTo>
                <a:cubicBezTo>
                  <a:pt x="7432146" y="6480751"/>
                  <a:pt x="7422949" y="6482620"/>
                  <a:pt x="7413590" y="6483531"/>
                </a:cubicBezTo>
                <a:cubicBezTo>
                  <a:pt x="7414377" y="6477664"/>
                  <a:pt x="7412095" y="6474088"/>
                  <a:pt x="7407995" y="6471979"/>
                </a:cubicBezTo>
                <a:lnTo>
                  <a:pt x="7399695" y="6470601"/>
                </a:lnTo>
                <a:lnTo>
                  <a:pt x="7097795" y="6481143"/>
                </a:lnTo>
                <a:lnTo>
                  <a:pt x="7072291" y="6492816"/>
                </a:lnTo>
                <a:lnTo>
                  <a:pt x="6991949" y="6503621"/>
                </a:lnTo>
                <a:lnTo>
                  <a:pt x="6937801" y="6507061"/>
                </a:lnTo>
                <a:lnTo>
                  <a:pt x="6929927" y="6507029"/>
                </a:lnTo>
                <a:lnTo>
                  <a:pt x="6864521" y="6498363"/>
                </a:lnTo>
                <a:cubicBezTo>
                  <a:pt x="6863076" y="6500412"/>
                  <a:pt x="6861100" y="6502341"/>
                  <a:pt x="6858654" y="6504082"/>
                </a:cubicBezTo>
                <a:lnTo>
                  <a:pt x="6838475" y="6510408"/>
                </a:lnTo>
                <a:lnTo>
                  <a:pt x="6820787" y="6504445"/>
                </a:lnTo>
                <a:lnTo>
                  <a:pt x="6738633" y="6495582"/>
                </a:lnTo>
                <a:lnTo>
                  <a:pt x="6717578" y="6494421"/>
                </a:lnTo>
                <a:lnTo>
                  <a:pt x="5840769" y="6525040"/>
                </a:lnTo>
                <a:lnTo>
                  <a:pt x="5082806" y="6551508"/>
                </a:lnTo>
                <a:lnTo>
                  <a:pt x="4583564" y="6568942"/>
                </a:lnTo>
                <a:lnTo>
                  <a:pt x="4543675" y="6570524"/>
                </a:lnTo>
                <a:cubicBezTo>
                  <a:pt x="4552824" y="6578907"/>
                  <a:pt x="4368117" y="6583908"/>
                  <a:pt x="4301250" y="6579080"/>
                </a:cubicBezTo>
                <a:lnTo>
                  <a:pt x="4299560" y="6578860"/>
                </a:lnTo>
                <a:lnTo>
                  <a:pt x="1497704" y="6676703"/>
                </a:lnTo>
                <a:lnTo>
                  <a:pt x="0" y="67290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9C036-5443-9A7D-A68C-E83C415F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60" y="3875314"/>
            <a:ext cx="5999650" cy="1949182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Detailed Analysis and Visualization of Population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F06BE-31DC-60BA-0FAC-3C319E3BB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2" y="1184743"/>
            <a:ext cx="1911998" cy="140605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COMP1844</a:t>
            </a:r>
          </a:p>
          <a:p>
            <a:pPr algn="r"/>
            <a:r>
              <a:rPr lang="en-US" dirty="0"/>
              <a:t>Week 10 Report</a:t>
            </a:r>
          </a:p>
        </p:txBody>
      </p:sp>
    </p:spTree>
    <p:extLst>
      <p:ext uri="{BB962C8B-B14F-4D97-AF65-F5344CB8AC3E}">
        <p14:creationId xmlns:p14="http://schemas.microsoft.com/office/powerpoint/2010/main" val="31885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C509-57BA-7BC9-1318-C4241BD8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133725" cy="2852928"/>
          </a:xfrm>
        </p:spPr>
        <p:txBody>
          <a:bodyPr>
            <a:normAutofit/>
          </a:bodyPr>
          <a:lstStyle/>
          <a:p>
            <a:r>
              <a:rPr lang="en-US" dirty="0"/>
              <a:t>Population Distribution (2023)</a:t>
            </a:r>
          </a:p>
        </p:txBody>
      </p:sp>
      <p:pic>
        <p:nvPicPr>
          <p:cNvPr id="6" name="Content Placeholder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FBA738E-03CF-FF95-C312-BD15778F2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511689"/>
            <a:ext cx="6905625" cy="39461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1FF9B-0A9E-92AF-3F79-78242A99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133725" cy="2384778"/>
          </a:xfrm>
        </p:spPr>
        <p:txBody>
          <a:bodyPr/>
          <a:lstStyle/>
          <a:p>
            <a:r>
              <a:rPr lang="en-US" dirty="0"/>
              <a:t>The histogram provides insights into the spread and concentration of population sizes across countries</a:t>
            </a:r>
          </a:p>
        </p:txBody>
      </p:sp>
    </p:spTree>
    <p:extLst>
      <p:ext uri="{BB962C8B-B14F-4D97-AF65-F5344CB8AC3E}">
        <p14:creationId xmlns:p14="http://schemas.microsoft.com/office/powerpoint/2010/main" val="190511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CB2B-1D77-34E5-B842-F0E06380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17A4-04C9-2B69-665A-80DD9954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additional step in group_work_2.py is included to save preprocessed dataset to a new CSV file for future use without repeated preprocessing.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35214-46C9-9A5A-B77F-D3BDC1F8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69" y="3429000"/>
            <a:ext cx="7468862" cy="7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3D58-3C2C-D221-FD05-3145F9A3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7F2A-1371-EB18-0D90-269554D6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Effectively demonstrate the process of data analysis and visualization</a:t>
            </a:r>
          </a:p>
          <a:p>
            <a:r>
              <a:rPr lang="en-US" dirty="0"/>
              <a:t>Highlight the importance of data cleaning and preprocessing</a:t>
            </a:r>
          </a:p>
          <a:p>
            <a:r>
              <a:rPr lang="en-US" dirty="0"/>
              <a:t>Provide valuable insights into trends and distributions</a:t>
            </a:r>
          </a:p>
          <a:p>
            <a:r>
              <a:rPr lang="en-US" dirty="0"/>
              <a:t>Make complex data more accessible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821D6-9191-CAE6-B1E4-E03F28ED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Both Python scripts also serves as the foundations for advanced data exploration and analysis, and the techniques demonstrated are essential for demographic data work.</a:t>
            </a:r>
          </a:p>
        </p:txBody>
      </p:sp>
    </p:spTree>
    <p:extLst>
      <p:ext uri="{BB962C8B-B14F-4D97-AF65-F5344CB8AC3E}">
        <p14:creationId xmlns:p14="http://schemas.microsoft.com/office/powerpoint/2010/main" val="265143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DF6F-ADA1-E01D-2ACD-337986D5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</a:t>
            </a:r>
            <a:r>
              <a:rPr lang="en-US"/>
              <a:t>, folks!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6896-15FE-4F63-F01C-57E84F2D7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watching.</a:t>
            </a:r>
          </a:p>
        </p:txBody>
      </p:sp>
    </p:spTree>
    <p:extLst>
      <p:ext uri="{BB962C8B-B14F-4D97-AF65-F5344CB8AC3E}">
        <p14:creationId xmlns:p14="http://schemas.microsoft.com/office/powerpoint/2010/main" val="345296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DE75C1-7E8D-4CE0-8295-9665676FF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528B0E-281F-4EE1-865F-A311E5CE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6"/>
            <a:ext cx="3411415" cy="6857904"/>
          </a:xfrm>
          <a:custGeom>
            <a:avLst/>
            <a:gdLst>
              <a:gd name="connsiteX0" fmla="*/ 4083648 w 4083648"/>
              <a:gd name="connsiteY0" fmla="*/ 6857904 h 6857904"/>
              <a:gd name="connsiteX1" fmla="*/ 73198 w 4083648"/>
              <a:gd name="connsiteY1" fmla="*/ 6857735 h 6857904"/>
              <a:gd name="connsiteX2" fmla="*/ 120049 w 4083648"/>
              <a:gd name="connsiteY2" fmla="*/ 6737706 h 6857904"/>
              <a:gd name="connsiteX3" fmla="*/ 137007 w 4083648"/>
              <a:gd name="connsiteY3" fmla="*/ 6686827 h 6857904"/>
              <a:gd name="connsiteX4" fmla="*/ 148286 w 4083648"/>
              <a:gd name="connsiteY4" fmla="*/ 6633777 h 6857904"/>
              <a:gd name="connsiteX5" fmla="*/ 219248 w 4083648"/>
              <a:gd name="connsiteY5" fmla="*/ 6492130 h 6857904"/>
              <a:gd name="connsiteX6" fmla="*/ 234530 w 4083648"/>
              <a:gd name="connsiteY6" fmla="*/ 6431610 h 6857904"/>
              <a:gd name="connsiteX7" fmla="*/ 252884 w 4083648"/>
              <a:gd name="connsiteY7" fmla="*/ 6294334 h 6857904"/>
              <a:gd name="connsiteX8" fmla="*/ 240974 w 4083648"/>
              <a:gd name="connsiteY8" fmla="*/ 6231403 h 6857904"/>
              <a:gd name="connsiteX9" fmla="*/ 233821 w 4083648"/>
              <a:gd name="connsiteY9" fmla="*/ 6202459 h 6857904"/>
              <a:gd name="connsiteX10" fmla="*/ 232650 w 4083648"/>
              <a:gd name="connsiteY10" fmla="*/ 6153037 h 6857904"/>
              <a:gd name="connsiteX11" fmla="*/ 240039 w 4083648"/>
              <a:gd name="connsiteY11" fmla="*/ 5905303 h 6857904"/>
              <a:gd name="connsiteX12" fmla="*/ 335703 w 4083648"/>
              <a:gd name="connsiteY12" fmla="*/ 5449031 h 6857904"/>
              <a:gd name="connsiteX13" fmla="*/ 371634 w 4083648"/>
              <a:gd name="connsiteY13" fmla="*/ 5341916 h 6857904"/>
              <a:gd name="connsiteX14" fmla="*/ 409024 w 4083648"/>
              <a:gd name="connsiteY14" fmla="*/ 5264214 h 6857904"/>
              <a:gd name="connsiteX15" fmla="*/ 415024 w 4083648"/>
              <a:gd name="connsiteY15" fmla="*/ 5225268 h 6857904"/>
              <a:gd name="connsiteX16" fmla="*/ 423092 w 4083648"/>
              <a:gd name="connsiteY16" fmla="*/ 5159961 h 6857904"/>
              <a:gd name="connsiteX17" fmla="*/ 426609 w 4083648"/>
              <a:gd name="connsiteY17" fmla="*/ 5125185 h 6857904"/>
              <a:gd name="connsiteX18" fmla="*/ 441080 w 4083648"/>
              <a:gd name="connsiteY18" fmla="*/ 4993030 h 6857904"/>
              <a:gd name="connsiteX19" fmla="*/ 447811 w 4083648"/>
              <a:gd name="connsiteY19" fmla="*/ 4946844 h 6857904"/>
              <a:gd name="connsiteX20" fmla="*/ 458779 w 4083648"/>
              <a:gd name="connsiteY20" fmla="*/ 4858827 h 6857904"/>
              <a:gd name="connsiteX21" fmla="*/ 464530 w 4083648"/>
              <a:gd name="connsiteY21" fmla="*/ 4808488 h 6857904"/>
              <a:gd name="connsiteX22" fmla="*/ 455724 w 4083648"/>
              <a:gd name="connsiteY22" fmla="*/ 4375228 h 6857904"/>
              <a:gd name="connsiteX23" fmla="*/ 436877 w 4083648"/>
              <a:gd name="connsiteY23" fmla="*/ 4214165 h 6857904"/>
              <a:gd name="connsiteX24" fmla="*/ 430401 w 4083648"/>
              <a:gd name="connsiteY24" fmla="*/ 3872886 h 6857904"/>
              <a:gd name="connsiteX25" fmla="*/ 451121 w 4083648"/>
              <a:gd name="connsiteY25" fmla="*/ 3738082 h 6857904"/>
              <a:gd name="connsiteX26" fmla="*/ 458278 w 4083648"/>
              <a:gd name="connsiteY26" fmla="*/ 3673397 h 6857904"/>
              <a:gd name="connsiteX27" fmla="*/ 457592 w 4083648"/>
              <a:gd name="connsiteY27" fmla="*/ 3637109 h 6857904"/>
              <a:gd name="connsiteX28" fmla="*/ 460946 w 4083648"/>
              <a:gd name="connsiteY28" fmla="*/ 3536883 h 6857904"/>
              <a:gd name="connsiteX29" fmla="*/ 481823 w 4083648"/>
              <a:gd name="connsiteY29" fmla="*/ 3295862 h 6857904"/>
              <a:gd name="connsiteX30" fmla="*/ 464800 w 4083648"/>
              <a:gd name="connsiteY30" fmla="*/ 3158586 h 6857904"/>
              <a:gd name="connsiteX31" fmla="*/ 426693 w 4083648"/>
              <a:gd name="connsiteY31" fmla="*/ 3072935 h 6857904"/>
              <a:gd name="connsiteX32" fmla="*/ 402508 w 4083648"/>
              <a:gd name="connsiteY32" fmla="*/ 2958185 h 6857904"/>
              <a:gd name="connsiteX33" fmla="*/ 360891 w 4083648"/>
              <a:gd name="connsiteY33" fmla="*/ 2843952 h 6857904"/>
              <a:gd name="connsiteX34" fmla="*/ 296840 w 4083648"/>
              <a:gd name="connsiteY34" fmla="*/ 2554718 h 6857904"/>
              <a:gd name="connsiteX35" fmla="*/ 268410 w 4083648"/>
              <a:gd name="connsiteY35" fmla="*/ 2447068 h 6857904"/>
              <a:gd name="connsiteX36" fmla="*/ 272375 w 4083648"/>
              <a:gd name="connsiteY36" fmla="*/ 2423438 h 6857904"/>
              <a:gd name="connsiteX37" fmla="*/ 241037 w 4083648"/>
              <a:gd name="connsiteY37" fmla="*/ 2261920 h 6857904"/>
              <a:gd name="connsiteX38" fmla="*/ 215809 w 4083648"/>
              <a:gd name="connsiteY38" fmla="*/ 2155135 h 6857904"/>
              <a:gd name="connsiteX39" fmla="*/ 213333 w 4083648"/>
              <a:gd name="connsiteY39" fmla="*/ 2118008 h 6857904"/>
              <a:gd name="connsiteX40" fmla="*/ 214300 w 4083648"/>
              <a:gd name="connsiteY40" fmla="*/ 2050531 h 6857904"/>
              <a:gd name="connsiteX41" fmla="*/ 120136 w 4083648"/>
              <a:gd name="connsiteY41" fmla="*/ 1732919 h 6857904"/>
              <a:gd name="connsiteX42" fmla="*/ 92310 w 4083648"/>
              <a:gd name="connsiteY42" fmla="*/ 1615777 h 6857904"/>
              <a:gd name="connsiteX43" fmla="*/ 88820 w 4083648"/>
              <a:gd name="connsiteY43" fmla="*/ 1525631 h 6857904"/>
              <a:gd name="connsiteX44" fmla="*/ 79273 w 4083648"/>
              <a:gd name="connsiteY44" fmla="*/ 1477995 h 6857904"/>
              <a:gd name="connsiteX45" fmla="*/ 73810 w 4083648"/>
              <a:gd name="connsiteY45" fmla="*/ 1307086 h 6857904"/>
              <a:gd name="connsiteX46" fmla="*/ 79531 w 4083648"/>
              <a:gd name="connsiteY46" fmla="*/ 1168288 h 6857904"/>
              <a:gd name="connsiteX47" fmla="*/ 594 w 4083648"/>
              <a:gd name="connsiteY47" fmla="*/ 716778 h 6857904"/>
              <a:gd name="connsiteX48" fmla="*/ 2657 w 4083648"/>
              <a:gd name="connsiteY48" fmla="*/ 657363 h 6857904"/>
              <a:gd name="connsiteX49" fmla="*/ 24904 w 4083648"/>
              <a:gd name="connsiteY49" fmla="*/ 393828 h 6857904"/>
              <a:gd name="connsiteX50" fmla="*/ 39728 w 4083648"/>
              <a:gd name="connsiteY50" fmla="*/ 236673 h 6857904"/>
              <a:gd name="connsiteX51" fmla="*/ 38796 w 4083648"/>
              <a:gd name="connsiteY51" fmla="*/ 144983 h 6857904"/>
              <a:gd name="connsiteX52" fmla="*/ 29331 w 4083648"/>
              <a:gd name="connsiteY52" fmla="*/ 33857 h 6857904"/>
              <a:gd name="connsiteX53" fmla="*/ 11361 w 4083648"/>
              <a:gd name="connsiteY53" fmla="*/ 0 h 6857904"/>
              <a:gd name="connsiteX54" fmla="*/ 4083648 w 4083648"/>
              <a:gd name="connsiteY54" fmla="*/ 0 h 685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83648" h="6857904">
                <a:moveTo>
                  <a:pt x="4083648" y="6857904"/>
                </a:move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4083648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03818-051D-59B2-E6A0-0EFCEE25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2151"/>
            <a:ext cx="5410199" cy="72698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8F64-89FB-B61A-A617-AB930703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32" y="1172150"/>
            <a:ext cx="4641167" cy="5000050"/>
          </a:xfrm>
        </p:spPr>
        <p:txBody>
          <a:bodyPr anchor="b">
            <a:normAutofit/>
          </a:bodyPr>
          <a:lstStyle/>
          <a:p>
            <a:r>
              <a:rPr lang="en-US" dirty="0"/>
              <a:t>Data analysis and visualization are indispensable in understanding large datasets</a:t>
            </a:r>
          </a:p>
          <a:p>
            <a:r>
              <a:rPr lang="en-US" dirty="0"/>
              <a:t>Two Python scripts are designed to analyze country-wise population data from 1960 – 2023</a:t>
            </a:r>
          </a:p>
          <a:p>
            <a:r>
              <a:rPr lang="en-US" dirty="0"/>
              <a:t>Illustrations of comprehensive approach to handling and visualizing large datasets</a:t>
            </a:r>
          </a:p>
        </p:txBody>
      </p:sp>
      <p:pic>
        <p:nvPicPr>
          <p:cNvPr id="6" name="Picture 5" descr="A population dataset from 1960 - 2023">
            <a:extLst>
              <a:ext uri="{FF2B5EF4-FFF2-40B4-BE49-F238E27FC236}">
                <a16:creationId xmlns:a16="http://schemas.microsoft.com/office/drawing/2014/main" id="{6782EBEE-B37C-4E40-3DCE-F5B9B3927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1951"/>
            <a:ext cx="6060750" cy="38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8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C99-42F8-D14F-A1D5-0A296F3F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FD63-1EF3-37E0-9C25-913589A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steps are loading data from CSV file and preprocessing, ensuring it is suitable for analysis.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scripts construct file path dynamically for compatibility across environments.</a:t>
            </a:r>
          </a:p>
        </p:txBody>
      </p:sp>
      <p:pic>
        <p:nvPicPr>
          <p:cNvPr id="4" name="Picture 3" descr="Data loading">
            <a:extLst>
              <a:ext uri="{FF2B5EF4-FFF2-40B4-BE49-F238E27FC236}">
                <a16:creationId xmlns:a16="http://schemas.microsoft.com/office/drawing/2014/main" id="{42477495-CA3F-44F6-5106-E6F85A1C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25" y="3051681"/>
            <a:ext cx="7415749" cy="24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C99-42F8-D14F-A1D5-0A296F3F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FD63-1EF3-37E0-9C25-913589A1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Unnecessary metadata is removed, and the dataset is set up for further manipulation.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Population data columns are converted to numeric values, while non-numeric entries are coerced to </a:t>
            </a:r>
            <a:r>
              <a:rPr lang="en-US" dirty="0" err="1"/>
              <a:t>NaN</a:t>
            </a:r>
            <a:r>
              <a:rPr lang="en-US" dirty="0"/>
              <a:t> and filled with 0 to handle missing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 is clean and consistent for accurate analysis and visualization.</a:t>
            </a:r>
          </a:p>
        </p:txBody>
      </p:sp>
      <p:pic>
        <p:nvPicPr>
          <p:cNvPr id="5" name="Picture 4" descr="First three rows are skipped, the index is reset, and the columns are appropriately renamed.">
            <a:extLst>
              <a:ext uri="{FF2B5EF4-FFF2-40B4-BE49-F238E27FC236}">
                <a16:creationId xmlns:a16="http://schemas.microsoft.com/office/drawing/2014/main" id="{946BCAE7-91EA-D249-DFD6-2D59085F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51" y="3032725"/>
            <a:ext cx="5096698" cy="792549"/>
          </a:xfrm>
          <a:prstGeom prst="rect">
            <a:avLst/>
          </a:prstGeom>
        </p:spPr>
      </p:pic>
      <p:pic>
        <p:nvPicPr>
          <p:cNvPr id="6" name="Picture 5" descr="Numeric values conversion">
            <a:extLst>
              <a:ext uri="{FF2B5EF4-FFF2-40B4-BE49-F238E27FC236}">
                <a16:creationId xmlns:a16="http://schemas.microsoft.com/office/drawing/2014/main" id="{6F50AB1B-F1BC-E6DC-54CB-A234602A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42" y="4578070"/>
            <a:ext cx="5944115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1D9D-4B40-8C12-8F12-13199272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5574-4FF7-7385-710B-5329A87514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Summary statistics are calculated in both scripts.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FEDD9-ABD3-6DBC-D256-6EA9C04CBC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Mean: Provides average population per year and a central value for data point distribution.</a:t>
            </a:r>
          </a:p>
          <a:p>
            <a:r>
              <a:rPr lang="en-US" dirty="0"/>
              <a:t>Median: Middle value of data, less affected by outliers and skewed data than mean.</a:t>
            </a:r>
          </a:p>
          <a:p>
            <a:r>
              <a:rPr lang="en-US" dirty="0"/>
              <a:t>Mode: The most frequently occurring population value each year. Provide insights into common population sizes.</a:t>
            </a:r>
          </a:p>
          <a:p>
            <a:r>
              <a:rPr lang="en-US" dirty="0"/>
              <a:t>Standard Deviation: Measures dispersion of data from the mean. The higher, the greater variability in data.</a:t>
            </a:r>
          </a:p>
        </p:txBody>
      </p:sp>
      <p:pic>
        <p:nvPicPr>
          <p:cNvPr id="5" name="Picture 4" descr="Various statistics are calculated">
            <a:extLst>
              <a:ext uri="{FF2B5EF4-FFF2-40B4-BE49-F238E27FC236}">
                <a16:creationId xmlns:a16="http://schemas.microsoft.com/office/drawing/2014/main" id="{74E9F074-64B5-E72E-4A73-5CBDD7C1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19" y="3005291"/>
            <a:ext cx="4907705" cy="116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1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0CFE4C-BED3-429E-A9E1-DB6B68D0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E99A4A-41CD-4F70-BF5E-DD1FFD6E5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31044">
            <a:off x="-532464" y="-221213"/>
            <a:ext cx="4329441" cy="7423664"/>
          </a:xfrm>
          <a:custGeom>
            <a:avLst/>
            <a:gdLst>
              <a:gd name="connsiteX0" fmla="*/ 1129842 w 4763215"/>
              <a:gd name="connsiteY0" fmla="*/ 0 h 7423664"/>
              <a:gd name="connsiteX1" fmla="*/ 4260294 w 4763215"/>
              <a:gd name="connsiteY1" fmla="*/ 522881 h 7423664"/>
              <a:gd name="connsiteX2" fmla="*/ 4260503 w 4763215"/>
              <a:gd name="connsiteY2" fmla="*/ 530955 h 7423664"/>
              <a:gd name="connsiteX3" fmla="*/ 4263985 w 4763215"/>
              <a:gd name="connsiteY3" fmla="*/ 568027 h 7423664"/>
              <a:gd name="connsiteX4" fmla="*/ 4305064 w 4763215"/>
              <a:gd name="connsiteY4" fmla="*/ 798376 h 7423664"/>
              <a:gd name="connsiteX5" fmla="*/ 4307515 w 4763215"/>
              <a:gd name="connsiteY5" fmla="*/ 812060 h 7423664"/>
              <a:gd name="connsiteX6" fmla="*/ 4307401 w 4763215"/>
              <a:gd name="connsiteY6" fmla="*/ 891291 h 7423664"/>
              <a:gd name="connsiteX7" fmla="*/ 4327570 w 4763215"/>
              <a:gd name="connsiteY7" fmla="*/ 1048277 h 7423664"/>
              <a:gd name="connsiteX8" fmla="*/ 4326666 w 4763215"/>
              <a:gd name="connsiteY8" fmla="*/ 1144378 h 7423664"/>
              <a:gd name="connsiteX9" fmla="*/ 4311261 w 4763215"/>
              <a:gd name="connsiteY9" fmla="*/ 1324752 h 7423664"/>
              <a:gd name="connsiteX10" fmla="*/ 4318053 w 4763215"/>
              <a:gd name="connsiteY10" fmla="*/ 1431195 h 7423664"/>
              <a:gd name="connsiteX11" fmla="*/ 4314446 w 4763215"/>
              <a:gd name="connsiteY11" fmla="*/ 1465556 h 7423664"/>
              <a:gd name="connsiteX12" fmla="*/ 4269422 w 4763215"/>
              <a:gd name="connsiteY12" fmla="*/ 1634602 h 7423664"/>
              <a:gd name="connsiteX13" fmla="*/ 4255567 w 4763215"/>
              <a:gd name="connsiteY13" fmla="*/ 1741778 h 7423664"/>
              <a:gd name="connsiteX14" fmla="*/ 4244367 w 4763215"/>
              <a:gd name="connsiteY14" fmla="*/ 1816914 h 7423664"/>
              <a:gd name="connsiteX15" fmla="*/ 4246210 w 4763215"/>
              <a:gd name="connsiteY15" fmla="*/ 1897335 h 7423664"/>
              <a:gd name="connsiteX16" fmla="*/ 4242217 w 4763215"/>
              <a:gd name="connsiteY16" fmla="*/ 1924743 h 7423664"/>
              <a:gd name="connsiteX17" fmla="*/ 4241555 w 4763215"/>
              <a:gd name="connsiteY17" fmla="*/ 1981045 h 7423664"/>
              <a:gd name="connsiteX18" fmla="*/ 4242671 w 4763215"/>
              <a:gd name="connsiteY18" fmla="*/ 2065772 h 7423664"/>
              <a:gd name="connsiteX19" fmla="*/ 4229512 w 4763215"/>
              <a:gd name="connsiteY19" fmla="*/ 2183438 h 7423664"/>
              <a:gd name="connsiteX20" fmla="*/ 4219047 w 4763215"/>
              <a:gd name="connsiteY20" fmla="*/ 2211670 h 7423664"/>
              <a:gd name="connsiteX21" fmla="*/ 4198299 w 4763215"/>
              <a:gd name="connsiteY21" fmla="*/ 2375555 h 7423664"/>
              <a:gd name="connsiteX22" fmla="*/ 4172019 w 4763215"/>
              <a:gd name="connsiteY22" fmla="*/ 2488973 h 7423664"/>
              <a:gd name="connsiteX23" fmla="*/ 4146710 w 4763215"/>
              <a:gd name="connsiteY23" fmla="*/ 2625103 h 7423664"/>
              <a:gd name="connsiteX24" fmla="*/ 4132059 w 4763215"/>
              <a:gd name="connsiteY24" fmla="*/ 2735916 h 7423664"/>
              <a:gd name="connsiteX25" fmla="*/ 4122473 w 4763215"/>
              <a:gd name="connsiteY25" fmla="*/ 2819608 h 7423664"/>
              <a:gd name="connsiteX26" fmla="*/ 4134445 w 4763215"/>
              <a:gd name="connsiteY26" fmla="*/ 2903323 h 7423664"/>
              <a:gd name="connsiteX27" fmla="*/ 4142691 w 4763215"/>
              <a:gd name="connsiteY27" fmla="*/ 2940576 h 7423664"/>
              <a:gd name="connsiteX28" fmla="*/ 4154424 w 4763215"/>
              <a:gd name="connsiteY28" fmla="*/ 3004399 h 7423664"/>
              <a:gd name="connsiteX29" fmla="*/ 4160948 w 4763215"/>
              <a:gd name="connsiteY29" fmla="*/ 3128531 h 7423664"/>
              <a:gd name="connsiteX30" fmla="*/ 4157231 w 4763215"/>
              <a:gd name="connsiteY30" fmla="*/ 3330556 h 7423664"/>
              <a:gd name="connsiteX31" fmla="*/ 4156905 w 4763215"/>
              <a:gd name="connsiteY31" fmla="*/ 3331774 h 7423664"/>
              <a:gd name="connsiteX32" fmla="*/ 4182005 w 4763215"/>
              <a:gd name="connsiteY32" fmla="*/ 3387430 h 7423664"/>
              <a:gd name="connsiteX33" fmla="*/ 4179441 w 4763215"/>
              <a:gd name="connsiteY33" fmla="*/ 3675980 h 7423664"/>
              <a:gd name="connsiteX34" fmla="*/ 4174579 w 4763215"/>
              <a:gd name="connsiteY34" fmla="*/ 3812178 h 7423664"/>
              <a:gd name="connsiteX35" fmla="*/ 4179318 w 4763215"/>
              <a:gd name="connsiteY35" fmla="*/ 3868731 h 7423664"/>
              <a:gd name="connsiteX36" fmla="*/ 4214402 w 4763215"/>
              <a:gd name="connsiteY36" fmla="*/ 3879207 h 7423664"/>
              <a:gd name="connsiteX37" fmla="*/ 4763215 w 4763215"/>
              <a:gd name="connsiteY37" fmla="*/ 5196691 h 7423664"/>
              <a:gd name="connsiteX38" fmla="*/ 4214402 w 4763215"/>
              <a:gd name="connsiteY38" fmla="*/ 6514175 h 7423664"/>
              <a:gd name="connsiteX39" fmla="*/ 4188368 w 4763215"/>
              <a:gd name="connsiteY39" fmla="*/ 6521949 h 7423664"/>
              <a:gd name="connsiteX40" fmla="*/ 4187667 w 4763215"/>
              <a:gd name="connsiteY40" fmla="*/ 6524501 h 7423664"/>
              <a:gd name="connsiteX41" fmla="*/ 4121488 w 4763215"/>
              <a:gd name="connsiteY41" fmla="*/ 6709022 h 7423664"/>
              <a:gd name="connsiteX42" fmla="*/ 4077612 w 4763215"/>
              <a:gd name="connsiteY42" fmla="*/ 6897556 h 7423664"/>
              <a:gd name="connsiteX43" fmla="*/ 4038786 w 4763215"/>
              <a:gd name="connsiteY43" fmla="*/ 7015929 h 7423664"/>
              <a:gd name="connsiteX44" fmla="*/ 4032757 w 4763215"/>
              <a:gd name="connsiteY44" fmla="*/ 7061820 h 7423664"/>
              <a:gd name="connsiteX45" fmla="*/ 4012298 w 4763215"/>
              <a:gd name="connsiteY45" fmla="*/ 7112862 h 7423664"/>
              <a:gd name="connsiteX46" fmla="*/ 3979612 w 4763215"/>
              <a:gd name="connsiteY46" fmla="*/ 7264615 h 7423664"/>
              <a:gd name="connsiteX47" fmla="*/ 3964457 w 4763215"/>
              <a:gd name="connsiteY47" fmla="*/ 7321721 h 7423664"/>
              <a:gd name="connsiteX48" fmla="*/ 3959298 w 4763215"/>
              <a:gd name="connsiteY48" fmla="*/ 7377978 h 7423664"/>
              <a:gd name="connsiteX49" fmla="*/ 3947631 w 4763215"/>
              <a:gd name="connsiteY49" fmla="*/ 7423664 h 7423664"/>
              <a:gd name="connsiteX50" fmla="*/ 0 w 4763215"/>
              <a:gd name="connsiteY50" fmla="*/ 676429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79318 w 4329441"/>
              <a:gd name="connsiteY35" fmla="*/ 3868731 h 7423664"/>
              <a:gd name="connsiteX36" fmla="*/ 4214402 w 4329441"/>
              <a:gd name="connsiteY36" fmla="*/ 3879207 h 7423664"/>
              <a:gd name="connsiteX37" fmla="*/ 4214402 w 4329441"/>
              <a:gd name="connsiteY37" fmla="*/ 6514175 h 7423664"/>
              <a:gd name="connsiteX38" fmla="*/ 4188368 w 4329441"/>
              <a:gd name="connsiteY38" fmla="*/ 6521949 h 7423664"/>
              <a:gd name="connsiteX39" fmla="*/ 4187667 w 4329441"/>
              <a:gd name="connsiteY39" fmla="*/ 6524501 h 7423664"/>
              <a:gd name="connsiteX40" fmla="*/ 4121488 w 4329441"/>
              <a:gd name="connsiteY40" fmla="*/ 6709022 h 7423664"/>
              <a:gd name="connsiteX41" fmla="*/ 4077612 w 4329441"/>
              <a:gd name="connsiteY41" fmla="*/ 6897556 h 7423664"/>
              <a:gd name="connsiteX42" fmla="*/ 4038786 w 4329441"/>
              <a:gd name="connsiteY42" fmla="*/ 7015929 h 7423664"/>
              <a:gd name="connsiteX43" fmla="*/ 4032757 w 4329441"/>
              <a:gd name="connsiteY43" fmla="*/ 7061820 h 7423664"/>
              <a:gd name="connsiteX44" fmla="*/ 4012298 w 4329441"/>
              <a:gd name="connsiteY44" fmla="*/ 7112862 h 7423664"/>
              <a:gd name="connsiteX45" fmla="*/ 3979612 w 4329441"/>
              <a:gd name="connsiteY45" fmla="*/ 7264615 h 7423664"/>
              <a:gd name="connsiteX46" fmla="*/ 3964457 w 4329441"/>
              <a:gd name="connsiteY46" fmla="*/ 7321721 h 7423664"/>
              <a:gd name="connsiteX47" fmla="*/ 3959298 w 4329441"/>
              <a:gd name="connsiteY47" fmla="*/ 7377978 h 7423664"/>
              <a:gd name="connsiteX48" fmla="*/ 3947631 w 4329441"/>
              <a:gd name="connsiteY48" fmla="*/ 7423664 h 7423664"/>
              <a:gd name="connsiteX49" fmla="*/ 0 w 4329441"/>
              <a:gd name="connsiteY49" fmla="*/ 6764290 h 7423664"/>
              <a:gd name="connsiteX50" fmla="*/ 1129842 w 4329441"/>
              <a:gd name="connsiteY50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79318 w 4329441"/>
              <a:gd name="connsiteY35" fmla="*/ 3868731 h 7423664"/>
              <a:gd name="connsiteX36" fmla="*/ 4214402 w 4329441"/>
              <a:gd name="connsiteY36" fmla="*/ 3879207 h 7423664"/>
              <a:gd name="connsiteX37" fmla="*/ 4214402 w 4329441"/>
              <a:gd name="connsiteY37" fmla="*/ 6514175 h 7423664"/>
              <a:gd name="connsiteX38" fmla="*/ 4188368 w 4329441"/>
              <a:gd name="connsiteY38" fmla="*/ 6521949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79318 w 4329441"/>
              <a:gd name="connsiteY35" fmla="*/ 3868731 h 7423664"/>
              <a:gd name="connsiteX36" fmla="*/ 4214402 w 4329441"/>
              <a:gd name="connsiteY36" fmla="*/ 3879207 h 7423664"/>
              <a:gd name="connsiteX37" fmla="*/ 4214402 w 4329441"/>
              <a:gd name="connsiteY37" fmla="*/ 6514175 h 7423664"/>
              <a:gd name="connsiteX38" fmla="*/ 4127838 w 4329441"/>
              <a:gd name="connsiteY38" fmla="*/ 6511838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79318 w 4329441"/>
              <a:gd name="connsiteY35" fmla="*/ 3868731 h 7423664"/>
              <a:gd name="connsiteX36" fmla="*/ 4214402 w 4329441"/>
              <a:gd name="connsiteY36" fmla="*/ 3879207 h 7423664"/>
              <a:gd name="connsiteX37" fmla="*/ 4111725 w 4329441"/>
              <a:gd name="connsiteY37" fmla="*/ 5862388 h 7423664"/>
              <a:gd name="connsiteX38" fmla="*/ 4127838 w 4329441"/>
              <a:gd name="connsiteY38" fmla="*/ 6511838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79318 w 4329441"/>
              <a:gd name="connsiteY35" fmla="*/ 3868731 h 7423664"/>
              <a:gd name="connsiteX36" fmla="*/ 4214402 w 4329441"/>
              <a:gd name="connsiteY36" fmla="*/ 3879207 h 7423664"/>
              <a:gd name="connsiteX37" fmla="*/ 4216609 w 4329441"/>
              <a:gd name="connsiteY37" fmla="*/ 5979458 h 7423664"/>
              <a:gd name="connsiteX38" fmla="*/ 4127838 w 4329441"/>
              <a:gd name="connsiteY38" fmla="*/ 6511838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79318 w 4329441"/>
              <a:gd name="connsiteY35" fmla="*/ 3868731 h 7423664"/>
              <a:gd name="connsiteX36" fmla="*/ 4262668 w 4329441"/>
              <a:gd name="connsiteY36" fmla="*/ 4335248 h 7423664"/>
              <a:gd name="connsiteX37" fmla="*/ 4216609 w 4329441"/>
              <a:gd name="connsiteY37" fmla="*/ 5979458 h 7423664"/>
              <a:gd name="connsiteX38" fmla="*/ 4127838 w 4329441"/>
              <a:gd name="connsiteY38" fmla="*/ 6511838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63141 w 4329441"/>
              <a:gd name="connsiteY35" fmla="*/ 3965579 h 7423664"/>
              <a:gd name="connsiteX36" fmla="*/ 4262668 w 4329441"/>
              <a:gd name="connsiteY36" fmla="*/ 4335248 h 7423664"/>
              <a:gd name="connsiteX37" fmla="*/ 4216609 w 4329441"/>
              <a:gd name="connsiteY37" fmla="*/ 5979458 h 7423664"/>
              <a:gd name="connsiteX38" fmla="*/ 4127838 w 4329441"/>
              <a:gd name="connsiteY38" fmla="*/ 6511838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63141 w 4329441"/>
              <a:gd name="connsiteY35" fmla="*/ 3965579 h 7423664"/>
              <a:gd name="connsiteX36" fmla="*/ 4262668 w 4329441"/>
              <a:gd name="connsiteY36" fmla="*/ 4335248 h 7423664"/>
              <a:gd name="connsiteX37" fmla="*/ 4216609 w 4329441"/>
              <a:gd name="connsiteY37" fmla="*/ 5979458 h 7423664"/>
              <a:gd name="connsiteX38" fmla="*/ 4127838 w 4329441"/>
              <a:gd name="connsiteY38" fmla="*/ 6511838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63141 w 4329441"/>
              <a:gd name="connsiteY35" fmla="*/ 3965579 h 7423664"/>
              <a:gd name="connsiteX36" fmla="*/ 4262668 w 4329441"/>
              <a:gd name="connsiteY36" fmla="*/ 4335248 h 7423664"/>
              <a:gd name="connsiteX37" fmla="*/ 4265166 w 4329441"/>
              <a:gd name="connsiteY37" fmla="*/ 5614253 h 7423664"/>
              <a:gd name="connsiteX38" fmla="*/ 4127838 w 4329441"/>
              <a:gd name="connsiteY38" fmla="*/ 6511838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63141 w 4329441"/>
              <a:gd name="connsiteY35" fmla="*/ 3965579 h 7423664"/>
              <a:gd name="connsiteX36" fmla="*/ 4262668 w 4329441"/>
              <a:gd name="connsiteY36" fmla="*/ 4335248 h 7423664"/>
              <a:gd name="connsiteX37" fmla="*/ 4265166 w 4329441"/>
              <a:gd name="connsiteY37" fmla="*/ 5614253 h 7423664"/>
              <a:gd name="connsiteX38" fmla="*/ 4117807 w 4329441"/>
              <a:gd name="connsiteY38" fmla="*/ 6348392 h 7423664"/>
              <a:gd name="connsiteX39" fmla="*/ 4121488 w 4329441"/>
              <a:gd name="connsiteY39" fmla="*/ 6709022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63141 w 4329441"/>
              <a:gd name="connsiteY35" fmla="*/ 3965579 h 7423664"/>
              <a:gd name="connsiteX36" fmla="*/ 4262668 w 4329441"/>
              <a:gd name="connsiteY36" fmla="*/ 4335248 h 7423664"/>
              <a:gd name="connsiteX37" fmla="*/ 4265166 w 4329441"/>
              <a:gd name="connsiteY37" fmla="*/ 5614253 h 7423664"/>
              <a:gd name="connsiteX38" fmla="*/ 4117807 w 4329441"/>
              <a:gd name="connsiteY38" fmla="*/ 6348392 h 7423664"/>
              <a:gd name="connsiteX39" fmla="*/ 4095281 w 4329441"/>
              <a:gd name="connsiteY39" fmla="*/ 6642426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63141 w 4329441"/>
              <a:gd name="connsiteY35" fmla="*/ 3965579 h 7423664"/>
              <a:gd name="connsiteX36" fmla="*/ 4244470 w 4329441"/>
              <a:gd name="connsiteY36" fmla="*/ 4444204 h 7423664"/>
              <a:gd name="connsiteX37" fmla="*/ 4265166 w 4329441"/>
              <a:gd name="connsiteY37" fmla="*/ 5614253 h 7423664"/>
              <a:gd name="connsiteX38" fmla="*/ 4117807 w 4329441"/>
              <a:gd name="connsiteY38" fmla="*/ 6348392 h 7423664"/>
              <a:gd name="connsiteX39" fmla="*/ 4095281 w 4329441"/>
              <a:gd name="connsiteY39" fmla="*/ 6642426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74579 w 4329441"/>
              <a:gd name="connsiteY34" fmla="*/ 3812178 h 7423664"/>
              <a:gd name="connsiteX35" fmla="*/ 4144916 w 4329441"/>
              <a:gd name="connsiteY35" fmla="*/ 4149193 h 7423664"/>
              <a:gd name="connsiteX36" fmla="*/ 4244470 w 4329441"/>
              <a:gd name="connsiteY36" fmla="*/ 4444204 h 7423664"/>
              <a:gd name="connsiteX37" fmla="*/ 4265166 w 4329441"/>
              <a:gd name="connsiteY37" fmla="*/ 5614253 h 7423664"/>
              <a:gd name="connsiteX38" fmla="*/ 4117807 w 4329441"/>
              <a:gd name="connsiteY38" fmla="*/ 6348392 h 7423664"/>
              <a:gd name="connsiteX39" fmla="*/ 4095281 w 4329441"/>
              <a:gd name="connsiteY39" fmla="*/ 6642426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60425 w 4329441"/>
              <a:gd name="connsiteY34" fmla="*/ 3896921 h 7423664"/>
              <a:gd name="connsiteX35" fmla="*/ 4144916 w 4329441"/>
              <a:gd name="connsiteY35" fmla="*/ 4149193 h 7423664"/>
              <a:gd name="connsiteX36" fmla="*/ 4244470 w 4329441"/>
              <a:gd name="connsiteY36" fmla="*/ 4444204 h 7423664"/>
              <a:gd name="connsiteX37" fmla="*/ 4265166 w 4329441"/>
              <a:gd name="connsiteY37" fmla="*/ 5614253 h 7423664"/>
              <a:gd name="connsiteX38" fmla="*/ 4117807 w 4329441"/>
              <a:gd name="connsiteY38" fmla="*/ 6348392 h 7423664"/>
              <a:gd name="connsiteX39" fmla="*/ 4095281 w 4329441"/>
              <a:gd name="connsiteY39" fmla="*/ 6642426 h 7423664"/>
              <a:gd name="connsiteX40" fmla="*/ 4077612 w 4329441"/>
              <a:gd name="connsiteY40" fmla="*/ 6897556 h 7423664"/>
              <a:gd name="connsiteX41" fmla="*/ 4038786 w 4329441"/>
              <a:gd name="connsiteY41" fmla="*/ 7015929 h 7423664"/>
              <a:gd name="connsiteX42" fmla="*/ 4032757 w 4329441"/>
              <a:gd name="connsiteY42" fmla="*/ 7061820 h 7423664"/>
              <a:gd name="connsiteX43" fmla="*/ 4012298 w 4329441"/>
              <a:gd name="connsiteY43" fmla="*/ 7112862 h 7423664"/>
              <a:gd name="connsiteX44" fmla="*/ 3979612 w 4329441"/>
              <a:gd name="connsiteY44" fmla="*/ 7264615 h 7423664"/>
              <a:gd name="connsiteX45" fmla="*/ 3964457 w 4329441"/>
              <a:gd name="connsiteY45" fmla="*/ 7321721 h 7423664"/>
              <a:gd name="connsiteX46" fmla="*/ 3959298 w 4329441"/>
              <a:gd name="connsiteY46" fmla="*/ 7377978 h 7423664"/>
              <a:gd name="connsiteX47" fmla="*/ 3947631 w 4329441"/>
              <a:gd name="connsiteY47" fmla="*/ 7423664 h 7423664"/>
              <a:gd name="connsiteX48" fmla="*/ 0 w 4329441"/>
              <a:gd name="connsiteY48" fmla="*/ 6764290 h 7423664"/>
              <a:gd name="connsiteX49" fmla="*/ 1129842 w 4329441"/>
              <a:gd name="connsiteY4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60425 w 4329441"/>
              <a:gd name="connsiteY34" fmla="*/ 3896921 h 7423664"/>
              <a:gd name="connsiteX35" fmla="*/ 4144916 w 4329441"/>
              <a:gd name="connsiteY35" fmla="*/ 4149193 h 7423664"/>
              <a:gd name="connsiteX36" fmla="*/ 4244470 w 4329441"/>
              <a:gd name="connsiteY36" fmla="*/ 4444204 h 7423664"/>
              <a:gd name="connsiteX37" fmla="*/ 4117807 w 4329441"/>
              <a:gd name="connsiteY37" fmla="*/ 6348392 h 7423664"/>
              <a:gd name="connsiteX38" fmla="*/ 4095281 w 4329441"/>
              <a:gd name="connsiteY38" fmla="*/ 6642426 h 7423664"/>
              <a:gd name="connsiteX39" fmla="*/ 4077612 w 4329441"/>
              <a:gd name="connsiteY39" fmla="*/ 6897556 h 7423664"/>
              <a:gd name="connsiteX40" fmla="*/ 4038786 w 4329441"/>
              <a:gd name="connsiteY40" fmla="*/ 7015929 h 7423664"/>
              <a:gd name="connsiteX41" fmla="*/ 4032757 w 4329441"/>
              <a:gd name="connsiteY41" fmla="*/ 7061820 h 7423664"/>
              <a:gd name="connsiteX42" fmla="*/ 4012298 w 4329441"/>
              <a:gd name="connsiteY42" fmla="*/ 7112862 h 7423664"/>
              <a:gd name="connsiteX43" fmla="*/ 3979612 w 4329441"/>
              <a:gd name="connsiteY43" fmla="*/ 7264615 h 7423664"/>
              <a:gd name="connsiteX44" fmla="*/ 3964457 w 4329441"/>
              <a:gd name="connsiteY44" fmla="*/ 7321721 h 7423664"/>
              <a:gd name="connsiteX45" fmla="*/ 3959298 w 4329441"/>
              <a:gd name="connsiteY45" fmla="*/ 7377978 h 7423664"/>
              <a:gd name="connsiteX46" fmla="*/ 3947631 w 4329441"/>
              <a:gd name="connsiteY46" fmla="*/ 7423664 h 7423664"/>
              <a:gd name="connsiteX47" fmla="*/ 0 w 4329441"/>
              <a:gd name="connsiteY47" fmla="*/ 6764290 h 7423664"/>
              <a:gd name="connsiteX48" fmla="*/ 1129842 w 4329441"/>
              <a:gd name="connsiteY48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60425 w 4329441"/>
              <a:gd name="connsiteY34" fmla="*/ 3896921 h 7423664"/>
              <a:gd name="connsiteX35" fmla="*/ 4144916 w 4329441"/>
              <a:gd name="connsiteY35" fmla="*/ 4149193 h 7423664"/>
              <a:gd name="connsiteX36" fmla="*/ 4244470 w 4329441"/>
              <a:gd name="connsiteY36" fmla="*/ 4444204 h 7423664"/>
              <a:gd name="connsiteX37" fmla="*/ 3918942 w 4329441"/>
              <a:gd name="connsiteY37" fmla="*/ 5897342 h 7423664"/>
              <a:gd name="connsiteX38" fmla="*/ 4095281 w 4329441"/>
              <a:gd name="connsiteY38" fmla="*/ 6642426 h 7423664"/>
              <a:gd name="connsiteX39" fmla="*/ 4077612 w 4329441"/>
              <a:gd name="connsiteY39" fmla="*/ 6897556 h 7423664"/>
              <a:gd name="connsiteX40" fmla="*/ 4038786 w 4329441"/>
              <a:gd name="connsiteY40" fmla="*/ 7015929 h 7423664"/>
              <a:gd name="connsiteX41" fmla="*/ 4032757 w 4329441"/>
              <a:gd name="connsiteY41" fmla="*/ 7061820 h 7423664"/>
              <a:gd name="connsiteX42" fmla="*/ 4012298 w 4329441"/>
              <a:gd name="connsiteY42" fmla="*/ 7112862 h 7423664"/>
              <a:gd name="connsiteX43" fmla="*/ 3979612 w 4329441"/>
              <a:gd name="connsiteY43" fmla="*/ 7264615 h 7423664"/>
              <a:gd name="connsiteX44" fmla="*/ 3964457 w 4329441"/>
              <a:gd name="connsiteY44" fmla="*/ 7321721 h 7423664"/>
              <a:gd name="connsiteX45" fmla="*/ 3959298 w 4329441"/>
              <a:gd name="connsiteY45" fmla="*/ 7377978 h 7423664"/>
              <a:gd name="connsiteX46" fmla="*/ 3947631 w 4329441"/>
              <a:gd name="connsiteY46" fmla="*/ 7423664 h 7423664"/>
              <a:gd name="connsiteX47" fmla="*/ 0 w 4329441"/>
              <a:gd name="connsiteY47" fmla="*/ 6764290 h 7423664"/>
              <a:gd name="connsiteX48" fmla="*/ 1129842 w 4329441"/>
              <a:gd name="connsiteY48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32059 w 4329441"/>
              <a:gd name="connsiteY24" fmla="*/ 2735916 h 7423664"/>
              <a:gd name="connsiteX25" fmla="*/ 4122473 w 4329441"/>
              <a:gd name="connsiteY25" fmla="*/ 2819608 h 7423664"/>
              <a:gd name="connsiteX26" fmla="*/ 4134445 w 4329441"/>
              <a:gd name="connsiteY26" fmla="*/ 2903323 h 7423664"/>
              <a:gd name="connsiteX27" fmla="*/ 4142691 w 4329441"/>
              <a:gd name="connsiteY27" fmla="*/ 2940576 h 7423664"/>
              <a:gd name="connsiteX28" fmla="*/ 4154424 w 4329441"/>
              <a:gd name="connsiteY28" fmla="*/ 3004399 h 7423664"/>
              <a:gd name="connsiteX29" fmla="*/ 4160948 w 4329441"/>
              <a:gd name="connsiteY29" fmla="*/ 3128531 h 7423664"/>
              <a:gd name="connsiteX30" fmla="*/ 4157231 w 4329441"/>
              <a:gd name="connsiteY30" fmla="*/ 3330556 h 7423664"/>
              <a:gd name="connsiteX31" fmla="*/ 4156905 w 4329441"/>
              <a:gd name="connsiteY31" fmla="*/ 3331774 h 7423664"/>
              <a:gd name="connsiteX32" fmla="*/ 4182005 w 4329441"/>
              <a:gd name="connsiteY32" fmla="*/ 3387430 h 7423664"/>
              <a:gd name="connsiteX33" fmla="*/ 4179441 w 4329441"/>
              <a:gd name="connsiteY33" fmla="*/ 3675980 h 7423664"/>
              <a:gd name="connsiteX34" fmla="*/ 4160425 w 4329441"/>
              <a:gd name="connsiteY34" fmla="*/ 3896921 h 7423664"/>
              <a:gd name="connsiteX35" fmla="*/ 4144916 w 4329441"/>
              <a:gd name="connsiteY35" fmla="*/ 4149193 h 7423664"/>
              <a:gd name="connsiteX36" fmla="*/ 4164009 w 4329441"/>
              <a:gd name="connsiteY36" fmla="*/ 4456879 h 7423664"/>
              <a:gd name="connsiteX37" fmla="*/ 3918942 w 4329441"/>
              <a:gd name="connsiteY37" fmla="*/ 5897342 h 7423664"/>
              <a:gd name="connsiteX38" fmla="*/ 4095281 w 4329441"/>
              <a:gd name="connsiteY38" fmla="*/ 6642426 h 7423664"/>
              <a:gd name="connsiteX39" fmla="*/ 4077612 w 4329441"/>
              <a:gd name="connsiteY39" fmla="*/ 6897556 h 7423664"/>
              <a:gd name="connsiteX40" fmla="*/ 4038786 w 4329441"/>
              <a:gd name="connsiteY40" fmla="*/ 7015929 h 7423664"/>
              <a:gd name="connsiteX41" fmla="*/ 4032757 w 4329441"/>
              <a:gd name="connsiteY41" fmla="*/ 7061820 h 7423664"/>
              <a:gd name="connsiteX42" fmla="*/ 4012298 w 4329441"/>
              <a:gd name="connsiteY42" fmla="*/ 7112862 h 7423664"/>
              <a:gd name="connsiteX43" fmla="*/ 3979612 w 4329441"/>
              <a:gd name="connsiteY43" fmla="*/ 7264615 h 7423664"/>
              <a:gd name="connsiteX44" fmla="*/ 3964457 w 4329441"/>
              <a:gd name="connsiteY44" fmla="*/ 7321721 h 7423664"/>
              <a:gd name="connsiteX45" fmla="*/ 3959298 w 4329441"/>
              <a:gd name="connsiteY45" fmla="*/ 7377978 h 7423664"/>
              <a:gd name="connsiteX46" fmla="*/ 3947631 w 4329441"/>
              <a:gd name="connsiteY46" fmla="*/ 7423664 h 7423664"/>
              <a:gd name="connsiteX47" fmla="*/ 0 w 4329441"/>
              <a:gd name="connsiteY47" fmla="*/ 6764290 h 7423664"/>
              <a:gd name="connsiteX48" fmla="*/ 1129842 w 4329441"/>
              <a:gd name="connsiteY48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22473 w 4329441"/>
              <a:gd name="connsiteY24" fmla="*/ 2819608 h 7423664"/>
              <a:gd name="connsiteX25" fmla="*/ 4134445 w 4329441"/>
              <a:gd name="connsiteY25" fmla="*/ 2903323 h 7423664"/>
              <a:gd name="connsiteX26" fmla="*/ 4142691 w 4329441"/>
              <a:gd name="connsiteY26" fmla="*/ 2940576 h 7423664"/>
              <a:gd name="connsiteX27" fmla="*/ 4154424 w 4329441"/>
              <a:gd name="connsiteY27" fmla="*/ 3004399 h 7423664"/>
              <a:gd name="connsiteX28" fmla="*/ 4160948 w 4329441"/>
              <a:gd name="connsiteY28" fmla="*/ 3128531 h 7423664"/>
              <a:gd name="connsiteX29" fmla="*/ 4157231 w 4329441"/>
              <a:gd name="connsiteY29" fmla="*/ 3330556 h 7423664"/>
              <a:gd name="connsiteX30" fmla="*/ 4156905 w 4329441"/>
              <a:gd name="connsiteY30" fmla="*/ 3331774 h 7423664"/>
              <a:gd name="connsiteX31" fmla="*/ 4182005 w 4329441"/>
              <a:gd name="connsiteY31" fmla="*/ 3387430 h 7423664"/>
              <a:gd name="connsiteX32" fmla="*/ 4179441 w 4329441"/>
              <a:gd name="connsiteY32" fmla="*/ 3675980 h 7423664"/>
              <a:gd name="connsiteX33" fmla="*/ 4160425 w 4329441"/>
              <a:gd name="connsiteY33" fmla="*/ 3896921 h 7423664"/>
              <a:gd name="connsiteX34" fmla="*/ 4144916 w 4329441"/>
              <a:gd name="connsiteY34" fmla="*/ 4149193 h 7423664"/>
              <a:gd name="connsiteX35" fmla="*/ 4164009 w 4329441"/>
              <a:gd name="connsiteY35" fmla="*/ 4456879 h 7423664"/>
              <a:gd name="connsiteX36" fmla="*/ 3918942 w 4329441"/>
              <a:gd name="connsiteY36" fmla="*/ 5897342 h 7423664"/>
              <a:gd name="connsiteX37" fmla="*/ 4095281 w 4329441"/>
              <a:gd name="connsiteY37" fmla="*/ 6642426 h 7423664"/>
              <a:gd name="connsiteX38" fmla="*/ 4077612 w 4329441"/>
              <a:gd name="connsiteY38" fmla="*/ 6897556 h 7423664"/>
              <a:gd name="connsiteX39" fmla="*/ 4038786 w 4329441"/>
              <a:gd name="connsiteY39" fmla="*/ 7015929 h 7423664"/>
              <a:gd name="connsiteX40" fmla="*/ 4032757 w 4329441"/>
              <a:gd name="connsiteY40" fmla="*/ 7061820 h 7423664"/>
              <a:gd name="connsiteX41" fmla="*/ 4012298 w 4329441"/>
              <a:gd name="connsiteY41" fmla="*/ 7112862 h 7423664"/>
              <a:gd name="connsiteX42" fmla="*/ 3979612 w 4329441"/>
              <a:gd name="connsiteY42" fmla="*/ 7264615 h 7423664"/>
              <a:gd name="connsiteX43" fmla="*/ 3964457 w 4329441"/>
              <a:gd name="connsiteY43" fmla="*/ 7321721 h 7423664"/>
              <a:gd name="connsiteX44" fmla="*/ 3959298 w 4329441"/>
              <a:gd name="connsiteY44" fmla="*/ 7377978 h 7423664"/>
              <a:gd name="connsiteX45" fmla="*/ 3947631 w 4329441"/>
              <a:gd name="connsiteY45" fmla="*/ 7423664 h 7423664"/>
              <a:gd name="connsiteX46" fmla="*/ 0 w 4329441"/>
              <a:gd name="connsiteY46" fmla="*/ 6764290 h 7423664"/>
              <a:gd name="connsiteX47" fmla="*/ 1129842 w 4329441"/>
              <a:gd name="connsiteY47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1555 w 4329441"/>
              <a:gd name="connsiteY17" fmla="*/ 1981045 h 7423664"/>
              <a:gd name="connsiteX18" fmla="*/ 4242671 w 4329441"/>
              <a:gd name="connsiteY18" fmla="*/ 2065772 h 7423664"/>
              <a:gd name="connsiteX19" fmla="*/ 4229512 w 4329441"/>
              <a:gd name="connsiteY19" fmla="*/ 2183438 h 7423664"/>
              <a:gd name="connsiteX20" fmla="*/ 4219047 w 4329441"/>
              <a:gd name="connsiteY20" fmla="*/ 2211670 h 7423664"/>
              <a:gd name="connsiteX21" fmla="*/ 4198299 w 4329441"/>
              <a:gd name="connsiteY21" fmla="*/ 2375555 h 7423664"/>
              <a:gd name="connsiteX22" fmla="*/ 4172019 w 4329441"/>
              <a:gd name="connsiteY22" fmla="*/ 2488973 h 7423664"/>
              <a:gd name="connsiteX23" fmla="*/ 4146710 w 4329441"/>
              <a:gd name="connsiteY23" fmla="*/ 2625103 h 7423664"/>
              <a:gd name="connsiteX24" fmla="*/ 4122473 w 4329441"/>
              <a:gd name="connsiteY24" fmla="*/ 2819608 h 7423664"/>
              <a:gd name="connsiteX25" fmla="*/ 4134445 w 4329441"/>
              <a:gd name="connsiteY25" fmla="*/ 2903323 h 7423664"/>
              <a:gd name="connsiteX26" fmla="*/ 4154424 w 4329441"/>
              <a:gd name="connsiteY26" fmla="*/ 3004399 h 7423664"/>
              <a:gd name="connsiteX27" fmla="*/ 4160948 w 4329441"/>
              <a:gd name="connsiteY27" fmla="*/ 3128531 h 7423664"/>
              <a:gd name="connsiteX28" fmla="*/ 4157231 w 4329441"/>
              <a:gd name="connsiteY28" fmla="*/ 3330556 h 7423664"/>
              <a:gd name="connsiteX29" fmla="*/ 4156905 w 4329441"/>
              <a:gd name="connsiteY29" fmla="*/ 3331774 h 7423664"/>
              <a:gd name="connsiteX30" fmla="*/ 4182005 w 4329441"/>
              <a:gd name="connsiteY30" fmla="*/ 3387430 h 7423664"/>
              <a:gd name="connsiteX31" fmla="*/ 4179441 w 4329441"/>
              <a:gd name="connsiteY31" fmla="*/ 3675980 h 7423664"/>
              <a:gd name="connsiteX32" fmla="*/ 4160425 w 4329441"/>
              <a:gd name="connsiteY32" fmla="*/ 3896921 h 7423664"/>
              <a:gd name="connsiteX33" fmla="*/ 4144916 w 4329441"/>
              <a:gd name="connsiteY33" fmla="*/ 4149193 h 7423664"/>
              <a:gd name="connsiteX34" fmla="*/ 4164009 w 4329441"/>
              <a:gd name="connsiteY34" fmla="*/ 4456879 h 7423664"/>
              <a:gd name="connsiteX35" fmla="*/ 3918942 w 4329441"/>
              <a:gd name="connsiteY35" fmla="*/ 5897342 h 7423664"/>
              <a:gd name="connsiteX36" fmla="*/ 4095281 w 4329441"/>
              <a:gd name="connsiteY36" fmla="*/ 6642426 h 7423664"/>
              <a:gd name="connsiteX37" fmla="*/ 4077612 w 4329441"/>
              <a:gd name="connsiteY37" fmla="*/ 6897556 h 7423664"/>
              <a:gd name="connsiteX38" fmla="*/ 4038786 w 4329441"/>
              <a:gd name="connsiteY38" fmla="*/ 7015929 h 7423664"/>
              <a:gd name="connsiteX39" fmla="*/ 4032757 w 4329441"/>
              <a:gd name="connsiteY39" fmla="*/ 7061820 h 7423664"/>
              <a:gd name="connsiteX40" fmla="*/ 4012298 w 4329441"/>
              <a:gd name="connsiteY40" fmla="*/ 7112862 h 7423664"/>
              <a:gd name="connsiteX41" fmla="*/ 3979612 w 4329441"/>
              <a:gd name="connsiteY41" fmla="*/ 7264615 h 7423664"/>
              <a:gd name="connsiteX42" fmla="*/ 3964457 w 4329441"/>
              <a:gd name="connsiteY42" fmla="*/ 7321721 h 7423664"/>
              <a:gd name="connsiteX43" fmla="*/ 3959298 w 4329441"/>
              <a:gd name="connsiteY43" fmla="*/ 7377978 h 7423664"/>
              <a:gd name="connsiteX44" fmla="*/ 3947631 w 4329441"/>
              <a:gd name="connsiteY44" fmla="*/ 7423664 h 7423664"/>
              <a:gd name="connsiteX45" fmla="*/ 0 w 4329441"/>
              <a:gd name="connsiteY45" fmla="*/ 6764290 h 7423664"/>
              <a:gd name="connsiteX46" fmla="*/ 1129842 w 4329441"/>
              <a:gd name="connsiteY46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4367 w 4329441"/>
              <a:gd name="connsiteY14" fmla="*/ 1816914 h 7423664"/>
              <a:gd name="connsiteX15" fmla="*/ 4246210 w 4329441"/>
              <a:gd name="connsiteY15" fmla="*/ 1897335 h 7423664"/>
              <a:gd name="connsiteX16" fmla="*/ 4242217 w 4329441"/>
              <a:gd name="connsiteY16" fmla="*/ 1924743 h 7423664"/>
              <a:gd name="connsiteX17" fmla="*/ 4242671 w 4329441"/>
              <a:gd name="connsiteY17" fmla="*/ 2065772 h 7423664"/>
              <a:gd name="connsiteX18" fmla="*/ 4229512 w 4329441"/>
              <a:gd name="connsiteY18" fmla="*/ 2183438 h 7423664"/>
              <a:gd name="connsiteX19" fmla="*/ 4219047 w 4329441"/>
              <a:gd name="connsiteY19" fmla="*/ 2211670 h 7423664"/>
              <a:gd name="connsiteX20" fmla="*/ 4198299 w 4329441"/>
              <a:gd name="connsiteY20" fmla="*/ 2375555 h 7423664"/>
              <a:gd name="connsiteX21" fmla="*/ 4172019 w 4329441"/>
              <a:gd name="connsiteY21" fmla="*/ 2488973 h 7423664"/>
              <a:gd name="connsiteX22" fmla="*/ 4146710 w 4329441"/>
              <a:gd name="connsiteY22" fmla="*/ 2625103 h 7423664"/>
              <a:gd name="connsiteX23" fmla="*/ 4122473 w 4329441"/>
              <a:gd name="connsiteY23" fmla="*/ 2819608 h 7423664"/>
              <a:gd name="connsiteX24" fmla="*/ 4134445 w 4329441"/>
              <a:gd name="connsiteY24" fmla="*/ 2903323 h 7423664"/>
              <a:gd name="connsiteX25" fmla="*/ 4154424 w 4329441"/>
              <a:gd name="connsiteY25" fmla="*/ 3004399 h 7423664"/>
              <a:gd name="connsiteX26" fmla="*/ 4160948 w 4329441"/>
              <a:gd name="connsiteY26" fmla="*/ 3128531 h 7423664"/>
              <a:gd name="connsiteX27" fmla="*/ 4157231 w 4329441"/>
              <a:gd name="connsiteY27" fmla="*/ 3330556 h 7423664"/>
              <a:gd name="connsiteX28" fmla="*/ 4156905 w 4329441"/>
              <a:gd name="connsiteY28" fmla="*/ 3331774 h 7423664"/>
              <a:gd name="connsiteX29" fmla="*/ 4182005 w 4329441"/>
              <a:gd name="connsiteY29" fmla="*/ 3387430 h 7423664"/>
              <a:gd name="connsiteX30" fmla="*/ 4179441 w 4329441"/>
              <a:gd name="connsiteY30" fmla="*/ 3675980 h 7423664"/>
              <a:gd name="connsiteX31" fmla="*/ 4160425 w 4329441"/>
              <a:gd name="connsiteY31" fmla="*/ 3896921 h 7423664"/>
              <a:gd name="connsiteX32" fmla="*/ 4144916 w 4329441"/>
              <a:gd name="connsiteY32" fmla="*/ 4149193 h 7423664"/>
              <a:gd name="connsiteX33" fmla="*/ 4164009 w 4329441"/>
              <a:gd name="connsiteY33" fmla="*/ 4456879 h 7423664"/>
              <a:gd name="connsiteX34" fmla="*/ 3918942 w 4329441"/>
              <a:gd name="connsiteY34" fmla="*/ 5897342 h 7423664"/>
              <a:gd name="connsiteX35" fmla="*/ 4095281 w 4329441"/>
              <a:gd name="connsiteY35" fmla="*/ 6642426 h 7423664"/>
              <a:gd name="connsiteX36" fmla="*/ 4077612 w 4329441"/>
              <a:gd name="connsiteY36" fmla="*/ 6897556 h 7423664"/>
              <a:gd name="connsiteX37" fmla="*/ 4038786 w 4329441"/>
              <a:gd name="connsiteY37" fmla="*/ 7015929 h 7423664"/>
              <a:gd name="connsiteX38" fmla="*/ 4032757 w 4329441"/>
              <a:gd name="connsiteY38" fmla="*/ 7061820 h 7423664"/>
              <a:gd name="connsiteX39" fmla="*/ 4012298 w 4329441"/>
              <a:gd name="connsiteY39" fmla="*/ 7112862 h 7423664"/>
              <a:gd name="connsiteX40" fmla="*/ 3979612 w 4329441"/>
              <a:gd name="connsiteY40" fmla="*/ 7264615 h 7423664"/>
              <a:gd name="connsiteX41" fmla="*/ 3964457 w 4329441"/>
              <a:gd name="connsiteY41" fmla="*/ 7321721 h 7423664"/>
              <a:gd name="connsiteX42" fmla="*/ 3959298 w 4329441"/>
              <a:gd name="connsiteY42" fmla="*/ 7377978 h 7423664"/>
              <a:gd name="connsiteX43" fmla="*/ 3947631 w 4329441"/>
              <a:gd name="connsiteY43" fmla="*/ 7423664 h 7423664"/>
              <a:gd name="connsiteX44" fmla="*/ 0 w 4329441"/>
              <a:gd name="connsiteY44" fmla="*/ 6764290 h 7423664"/>
              <a:gd name="connsiteX45" fmla="*/ 1129842 w 4329441"/>
              <a:gd name="connsiteY45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6210 w 4329441"/>
              <a:gd name="connsiteY14" fmla="*/ 1897335 h 7423664"/>
              <a:gd name="connsiteX15" fmla="*/ 4242217 w 4329441"/>
              <a:gd name="connsiteY15" fmla="*/ 1924743 h 7423664"/>
              <a:gd name="connsiteX16" fmla="*/ 4242671 w 4329441"/>
              <a:gd name="connsiteY16" fmla="*/ 2065772 h 7423664"/>
              <a:gd name="connsiteX17" fmla="*/ 4229512 w 4329441"/>
              <a:gd name="connsiteY17" fmla="*/ 2183438 h 7423664"/>
              <a:gd name="connsiteX18" fmla="*/ 4219047 w 4329441"/>
              <a:gd name="connsiteY18" fmla="*/ 2211670 h 7423664"/>
              <a:gd name="connsiteX19" fmla="*/ 4198299 w 4329441"/>
              <a:gd name="connsiteY19" fmla="*/ 2375555 h 7423664"/>
              <a:gd name="connsiteX20" fmla="*/ 4172019 w 4329441"/>
              <a:gd name="connsiteY20" fmla="*/ 2488973 h 7423664"/>
              <a:gd name="connsiteX21" fmla="*/ 4146710 w 4329441"/>
              <a:gd name="connsiteY21" fmla="*/ 2625103 h 7423664"/>
              <a:gd name="connsiteX22" fmla="*/ 4122473 w 4329441"/>
              <a:gd name="connsiteY22" fmla="*/ 2819608 h 7423664"/>
              <a:gd name="connsiteX23" fmla="*/ 4134445 w 4329441"/>
              <a:gd name="connsiteY23" fmla="*/ 2903323 h 7423664"/>
              <a:gd name="connsiteX24" fmla="*/ 4154424 w 4329441"/>
              <a:gd name="connsiteY24" fmla="*/ 3004399 h 7423664"/>
              <a:gd name="connsiteX25" fmla="*/ 4160948 w 4329441"/>
              <a:gd name="connsiteY25" fmla="*/ 3128531 h 7423664"/>
              <a:gd name="connsiteX26" fmla="*/ 4157231 w 4329441"/>
              <a:gd name="connsiteY26" fmla="*/ 3330556 h 7423664"/>
              <a:gd name="connsiteX27" fmla="*/ 4156905 w 4329441"/>
              <a:gd name="connsiteY27" fmla="*/ 3331774 h 7423664"/>
              <a:gd name="connsiteX28" fmla="*/ 4182005 w 4329441"/>
              <a:gd name="connsiteY28" fmla="*/ 3387430 h 7423664"/>
              <a:gd name="connsiteX29" fmla="*/ 4179441 w 4329441"/>
              <a:gd name="connsiteY29" fmla="*/ 3675980 h 7423664"/>
              <a:gd name="connsiteX30" fmla="*/ 4160425 w 4329441"/>
              <a:gd name="connsiteY30" fmla="*/ 3896921 h 7423664"/>
              <a:gd name="connsiteX31" fmla="*/ 4144916 w 4329441"/>
              <a:gd name="connsiteY31" fmla="*/ 4149193 h 7423664"/>
              <a:gd name="connsiteX32" fmla="*/ 4164009 w 4329441"/>
              <a:gd name="connsiteY32" fmla="*/ 4456879 h 7423664"/>
              <a:gd name="connsiteX33" fmla="*/ 3918942 w 4329441"/>
              <a:gd name="connsiteY33" fmla="*/ 5897342 h 7423664"/>
              <a:gd name="connsiteX34" fmla="*/ 4095281 w 4329441"/>
              <a:gd name="connsiteY34" fmla="*/ 6642426 h 7423664"/>
              <a:gd name="connsiteX35" fmla="*/ 4077612 w 4329441"/>
              <a:gd name="connsiteY35" fmla="*/ 6897556 h 7423664"/>
              <a:gd name="connsiteX36" fmla="*/ 4038786 w 4329441"/>
              <a:gd name="connsiteY36" fmla="*/ 7015929 h 7423664"/>
              <a:gd name="connsiteX37" fmla="*/ 4032757 w 4329441"/>
              <a:gd name="connsiteY37" fmla="*/ 7061820 h 7423664"/>
              <a:gd name="connsiteX38" fmla="*/ 4012298 w 4329441"/>
              <a:gd name="connsiteY38" fmla="*/ 7112862 h 7423664"/>
              <a:gd name="connsiteX39" fmla="*/ 3979612 w 4329441"/>
              <a:gd name="connsiteY39" fmla="*/ 7264615 h 7423664"/>
              <a:gd name="connsiteX40" fmla="*/ 3964457 w 4329441"/>
              <a:gd name="connsiteY40" fmla="*/ 7321721 h 7423664"/>
              <a:gd name="connsiteX41" fmla="*/ 3959298 w 4329441"/>
              <a:gd name="connsiteY41" fmla="*/ 7377978 h 7423664"/>
              <a:gd name="connsiteX42" fmla="*/ 3947631 w 4329441"/>
              <a:gd name="connsiteY42" fmla="*/ 7423664 h 7423664"/>
              <a:gd name="connsiteX43" fmla="*/ 0 w 4329441"/>
              <a:gd name="connsiteY43" fmla="*/ 6764290 h 7423664"/>
              <a:gd name="connsiteX44" fmla="*/ 1129842 w 4329441"/>
              <a:gd name="connsiteY44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6210 w 4329441"/>
              <a:gd name="connsiteY14" fmla="*/ 1897335 h 7423664"/>
              <a:gd name="connsiteX15" fmla="*/ 4242217 w 4329441"/>
              <a:gd name="connsiteY15" fmla="*/ 1924743 h 7423664"/>
              <a:gd name="connsiteX16" fmla="*/ 4229512 w 4329441"/>
              <a:gd name="connsiteY16" fmla="*/ 2183438 h 7423664"/>
              <a:gd name="connsiteX17" fmla="*/ 4219047 w 4329441"/>
              <a:gd name="connsiteY17" fmla="*/ 2211670 h 7423664"/>
              <a:gd name="connsiteX18" fmla="*/ 4198299 w 4329441"/>
              <a:gd name="connsiteY18" fmla="*/ 2375555 h 7423664"/>
              <a:gd name="connsiteX19" fmla="*/ 4172019 w 4329441"/>
              <a:gd name="connsiteY19" fmla="*/ 2488973 h 7423664"/>
              <a:gd name="connsiteX20" fmla="*/ 4146710 w 4329441"/>
              <a:gd name="connsiteY20" fmla="*/ 2625103 h 7423664"/>
              <a:gd name="connsiteX21" fmla="*/ 4122473 w 4329441"/>
              <a:gd name="connsiteY21" fmla="*/ 2819608 h 7423664"/>
              <a:gd name="connsiteX22" fmla="*/ 4134445 w 4329441"/>
              <a:gd name="connsiteY22" fmla="*/ 2903323 h 7423664"/>
              <a:gd name="connsiteX23" fmla="*/ 4154424 w 4329441"/>
              <a:gd name="connsiteY23" fmla="*/ 3004399 h 7423664"/>
              <a:gd name="connsiteX24" fmla="*/ 4160948 w 4329441"/>
              <a:gd name="connsiteY24" fmla="*/ 3128531 h 7423664"/>
              <a:gd name="connsiteX25" fmla="*/ 4157231 w 4329441"/>
              <a:gd name="connsiteY25" fmla="*/ 3330556 h 7423664"/>
              <a:gd name="connsiteX26" fmla="*/ 4156905 w 4329441"/>
              <a:gd name="connsiteY26" fmla="*/ 3331774 h 7423664"/>
              <a:gd name="connsiteX27" fmla="*/ 4182005 w 4329441"/>
              <a:gd name="connsiteY27" fmla="*/ 3387430 h 7423664"/>
              <a:gd name="connsiteX28" fmla="*/ 4179441 w 4329441"/>
              <a:gd name="connsiteY28" fmla="*/ 3675980 h 7423664"/>
              <a:gd name="connsiteX29" fmla="*/ 4160425 w 4329441"/>
              <a:gd name="connsiteY29" fmla="*/ 3896921 h 7423664"/>
              <a:gd name="connsiteX30" fmla="*/ 4144916 w 4329441"/>
              <a:gd name="connsiteY30" fmla="*/ 4149193 h 7423664"/>
              <a:gd name="connsiteX31" fmla="*/ 4164009 w 4329441"/>
              <a:gd name="connsiteY31" fmla="*/ 4456879 h 7423664"/>
              <a:gd name="connsiteX32" fmla="*/ 3918942 w 4329441"/>
              <a:gd name="connsiteY32" fmla="*/ 5897342 h 7423664"/>
              <a:gd name="connsiteX33" fmla="*/ 4095281 w 4329441"/>
              <a:gd name="connsiteY33" fmla="*/ 6642426 h 7423664"/>
              <a:gd name="connsiteX34" fmla="*/ 4077612 w 4329441"/>
              <a:gd name="connsiteY34" fmla="*/ 6897556 h 7423664"/>
              <a:gd name="connsiteX35" fmla="*/ 4038786 w 4329441"/>
              <a:gd name="connsiteY35" fmla="*/ 7015929 h 7423664"/>
              <a:gd name="connsiteX36" fmla="*/ 4032757 w 4329441"/>
              <a:gd name="connsiteY36" fmla="*/ 7061820 h 7423664"/>
              <a:gd name="connsiteX37" fmla="*/ 4012298 w 4329441"/>
              <a:gd name="connsiteY37" fmla="*/ 7112862 h 7423664"/>
              <a:gd name="connsiteX38" fmla="*/ 3979612 w 4329441"/>
              <a:gd name="connsiteY38" fmla="*/ 7264615 h 7423664"/>
              <a:gd name="connsiteX39" fmla="*/ 3964457 w 4329441"/>
              <a:gd name="connsiteY39" fmla="*/ 7321721 h 7423664"/>
              <a:gd name="connsiteX40" fmla="*/ 3959298 w 4329441"/>
              <a:gd name="connsiteY40" fmla="*/ 7377978 h 7423664"/>
              <a:gd name="connsiteX41" fmla="*/ 3947631 w 4329441"/>
              <a:gd name="connsiteY41" fmla="*/ 7423664 h 7423664"/>
              <a:gd name="connsiteX42" fmla="*/ 0 w 4329441"/>
              <a:gd name="connsiteY42" fmla="*/ 6764290 h 7423664"/>
              <a:gd name="connsiteX43" fmla="*/ 1129842 w 4329441"/>
              <a:gd name="connsiteY43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55567 w 4329441"/>
              <a:gd name="connsiteY13" fmla="*/ 1741778 h 7423664"/>
              <a:gd name="connsiteX14" fmla="*/ 4246210 w 4329441"/>
              <a:gd name="connsiteY14" fmla="*/ 1897335 h 7423664"/>
              <a:gd name="connsiteX15" fmla="*/ 4229512 w 4329441"/>
              <a:gd name="connsiteY15" fmla="*/ 2183438 h 7423664"/>
              <a:gd name="connsiteX16" fmla="*/ 4219047 w 4329441"/>
              <a:gd name="connsiteY16" fmla="*/ 2211670 h 7423664"/>
              <a:gd name="connsiteX17" fmla="*/ 4198299 w 4329441"/>
              <a:gd name="connsiteY17" fmla="*/ 2375555 h 7423664"/>
              <a:gd name="connsiteX18" fmla="*/ 4172019 w 4329441"/>
              <a:gd name="connsiteY18" fmla="*/ 2488973 h 7423664"/>
              <a:gd name="connsiteX19" fmla="*/ 4146710 w 4329441"/>
              <a:gd name="connsiteY19" fmla="*/ 2625103 h 7423664"/>
              <a:gd name="connsiteX20" fmla="*/ 4122473 w 4329441"/>
              <a:gd name="connsiteY20" fmla="*/ 2819608 h 7423664"/>
              <a:gd name="connsiteX21" fmla="*/ 4134445 w 4329441"/>
              <a:gd name="connsiteY21" fmla="*/ 2903323 h 7423664"/>
              <a:gd name="connsiteX22" fmla="*/ 4154424 w 4329441"/>
              <a:gd name="connsiteY22" fmla="*/ 3004399 h 7423664"/>
              <a:gd name="connsiteX23" fmla="*/ 4160948 w 4329441"/>
              <a:gd name="connsiteY23" fmla="*/ 3128531 h 7423664"/>
              <a:gd name="connsiteX24" fmla="*/ 4157231 w 4329441"/>
              <a:gd name="connsiteY24" fmla="*/ 3330556 h 7423664"/>
              <a:gd name="connsiteX25" fmla="*/ 4156905 w 4329441"/>
              <a:gd name="connsiteY25" fmla="*/ 3331774 h 7423664"/>
              <a:gd name="connsiteX26" fmla="*/ 4182005 w 4329441"/>
              <a:gd name="connsiteY26" fmla="*/ 3387430 h 7423664"/>
              <a:gd name="connsiteX27" fmla="*/ 4179441 w 4329441"/>
              <a:gd name="connsiteY27" fmla="*/ 3675980 h 7423664"/>
              <a:gd name="connsiteX28" fmla="*/ 4160425 w 4329441"/>
              <a:gd name="connsiteY28" fmla="*/ 3896921 h 7423664"/>
              <a:gd name="connsiteX29" fmla="*/ 4144916 w 4329441"/>
              <a:gd name="connsiteY29" fmla="*/ 4149193 h 7423664"/>
              <a:gd name="connsiteX30" fmla="*/ 4164009 w 4329441"/>
              <a:gd name="connsiteY30" fmla="*/ 4456879 h 7423664"/>
              <a:gd name="connsiteX31" fmla="*/ 3918942 w 4329441"/>
              <a:gd name="connsiteY31" fmla="*/ 5897342 h 7423664"/>
              <a:gd name="connsiteX32" fmla="*/ 4095281 w 4329441"/>
              <a:gd name="connsiteY32" fmla="*/ 6642426 h 7423664"/>
              <a:gd name="connsiteX33" fmla="*/ 4077612 w 4329441"/>
              <a:gd name="connsiteY33" fmla="*/ 6897556 h 7423664"/>
              <a:gd name="connsiteX34" fmla="*/ 4038786 w 4329441"/>
              <a:gd name="connsiteY34" fmla="*/ 7015929 h 7423664"/>
              <a:gd name="connsiteX35" fmla="*/ 4032757 w 4329441"/>
              <a:gd name="connsiteY35" fmla="*/ 7061820 h 7423664"/>
              <a:gd name="connsiteX36" fmla="*/ 4012298 w 4329441"/>
              <a:gd name="connsiteY36" fmla="*/ 7112862 h 7423664"/>
              <a:gd name="connsiteX37" fmla="*/ 3979612 w 4329441"/>
              <a:gd name="connsiteY37" fmla="*/ 7264615 h 7423664"/>
              <a:gd name="connsiteX38" fmla="*/ 3964457 w 4329441"/>
              <a:gd name="connsiteY38" fmla="*/ 7321721 h 7423664"/>
              <a:gd name="connsiteX39" fmla="*/ 3959298 w 4329441"/>
              <a:gd name="connsiteY39" fmla="*/ 7377978 h 7423664"/>
              <a:gd name="connsiteX40" fmla="*/ 3947631 w 4329441"/>
              <a:gd name="connsiteY40" fmla="*/ 7423664 h 7423664"/>
              <a:gd name="connsiteX41" fmla="*/ 0 w 4329441"/>
              <a:gd name="connsiteY41" fmla="*/ 6764290 h 7423664"/>
              <a:gd name="connsiteX42" fmla="*/ 1129842 w 4329441"/>
              <a:gd name="connsiteY42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46210 w 4329441"/>
              <a:gd name="connsiteY13" fmla="*/ 1897335 h 7423664"/>
              <a:gd name="connsiteX14" fmla="*/ 4229512 w 4329441"/>
              <a:gd name="connsiteY14" fmla="*/ 2183438 h 7423664"/>
              <a:gd name="connsiteX15" fmla="*/ 4219047 w 4329441"/>
              <a:gd name="connsiteY15" fmla="*/ 2211670 h 7423664"/>
              <a:gd name="connsiteX16" fmla="*/ 4198299 w 4329441"/>
              <a:gd name="connsiteY16" fmla="*/ 2375555 h 7423664"/>
              <a:gd name="connsiteX17" fmla="*/ 4172019 w 4329441"/>
              <a:gd name="connsiteY17" fmla="*/ 2488973 h 7423664"/>
              <a:gd name="connsiteX18" fmla="*/ 4146710 w 4329441"/>
              <a:gd name="connsiteY18" fmla="*/ 2625103 h 7423664"/>
              <a:gd name="connsiteX19" fmla="*/ 4122473 w 4329441"/>
              <a:gd name="connsiteY19" fmla="*/ 2819608 h 7423664"/>
              <a:gd name="connsiteX20" fmla="*/ 4134445 w 4329441"/>
              <a:gd name="connsiteY20" fmla="*/ 2903323 h 7423664"/>
              <a:gd name="connsiteX21" fmla="*/ 4154424 w 4329441"/>
              <a:gd name="connsiteY21" fmla="*/ 3004399 h 7423664"/>
              <a:gd name="connsiteX22" fmla="*/ 4160948 w 4329441"/>
              <a:gd name="connsiteY22" fmla="*/ 3128531 h 7423664"/>
              <a:gd name="connsiteX23" fmla="*/ 4157231 w 4329441"/>
              <a:gd name="connsiteY23" fmla="*/ 3330556 h 7423664"/>
              <a:gd name="connsiteX24" fmla="*/ 4156905 w 4329441"/>
              <a:gd name="connsiteY24" fmla="*/ 3331774 h 7423664"/>
              <a:gd name="connsiteX25" fmla="*/ 4182005 w 4329441"/>
              <a:gd name="connsiteY25" fmla="*/ 3387430 h 7423664"/>
              <a:gd name="connsiteX26" fmla="*/ 4179441 w 4329441"/>
              <a:gd name="connsiteY26" fmla="*/ 3675980 h 7423664"/>
              <a:gd name="connsiteX27" fmla="*/ 4160425 w 4329441"/>
              <a:gd name="connsiteY27" fmla="*/ 3896921 h 7423664"/>
              <a:gd name="connsiteX28" fmla="*/ 4144916 w 4329441"/>
              <a:gd name="connsiteY28" fmla="*/ 4149193 h 7423664"/>
              <a:gd name="connsiteX29" fmla="*/ 4164009 w 4329441"/>
              <a:gd name="connsiteY29" fmla="*/ 4456879 h 7423664"/>
              <a:gd name="connsiteX30" fmla="*/ 3918942 w 4329441"/>
              <a:gd name="connsiteY30" fmla="*/ 5897342 h 7423664"/>
              <a:gd name="connsiteX31" fmla="*/ 4095281 w 4329441"/>
              <a:gd name="connsiteY31" fmla="*/ 6642426 h 7423664"/>
              <a:gd name="connsiteX32" fmla="*/ 4077612 w 4329441"/>
              <a:gd name="connsiteY32" fmla="*/ 6897556 h 7423664"/>
              <a:gd name="connsiteX33" fmla="*/ 4038786 w 4329441"/>
              <a:gd name="connsiteY33" fmla="*/ 7015929 h 7423664"/>
              <a:gd name="connsiteX34" fmla="*/ 4032757 w 4329441"/>
              <a:gd name="connsiteY34" fmla="*/ 7061820 h 7423664"/>
              <a:gd name="connsiteX35" fmla="*/ 4012298 w 4329441"/>
              <a:gd name="connsiteY35" fmla="*/ 7112862 h 7423664"/>
              <a:gd name="connsiteX36" fmla="*/ 3979612 w 4329441"/>
              <a:gd name="connsiteY36" fmla="*/ 7264615 h 7423664"/>
              <a:gd name="connsiteX37" fmla="*/ 3964457 w 4329441"/>
              <a:gd name="connsiteY37" fmla="*/ 7321721 h 7423664"/>
              <a:gd name="connsiteX38" fmla="*/ 3959298 w 4329441"/>
              <a:gd name="connsiteY38" fmla="*/ 7377978 h 7423664"/>
              <a:gd name="connsiteX39" fmla="*/ 3947631 w 4329441"/>
              <a:gd name="connsiteY39" fmla="*/ 7423664 h 7423664"/>
              <a:gd name="connsiteX40" fmla="*/ 0 w 4329441"/>
              <a:gd name="connsiteY40" fmla="*/ 6764290 h 7423664"/>
              <a:gd name="connsiteX41" fmla="*/ 1129842 w 4329441"/>
              <a:gd name="connsiteY41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46210 w 4329441"/>
              <a:gd name="connsiteY13" fmla="*/ 1897335 h 7423664"/>
              <a:gd name="connsiteX14" fmla="*/ 4229512 w 4329441"/>
              <a:gd name="connsiteY14" fmla="*/ 2183438 h 7423664"/>
              <a:gd name="connsiteX15" fmla="*/ 4219047 w 4329441"/>
              <a:gd name="connsiteY15" fmla="*/ 2211670 h 7423664"/>
              <a:gd name="connsiteX16" fmla="*/ 4198299 w 4329441"/>
              <a:gd name="connsiteY16" fmla="*/ 2375555 h 7423664"/>
              <a:gd name="connsiteX17" fmla="*/ 4172019 w 4329441"/>
              <a:gd name="connsiteY17" fmla="*/ 2488973 h 7423664"/>
              <a:gd name="connsiteX18" fmla="*/ 4146710 w 4329441"/>
              <a:gd name="connsiteY18" fmla="*/ 2625103 h 7423664"/>
              <a:gd name="connsiteX19" fmla="*/ 4122473 w 4329441"/>
              <a:gd name="connsiteY19" fmla="*/ 2819608 h 7423664"/>
              <a:gd name="connsiteX20" fmla="*/ 4134445 w 4329441"/>
              <a:gd name="connsiteY20" fmla="*/ 2903323 h 7423664"/>
              <a:gd name="connsiteX21" fmla="*/ 4160948 w 4329441"/>
              <a:gd name="connsiteY21" fmla="*/ 3128531 h 7423664"/>
              <a:gd name="connsiteX22" fmla="*/ 4157231 w 4329441"/>
              <a:gd name="connsiteY22" fmla="*/ 3330556 h 7423664"/>
              <a:gd name="connsiteX23" fmla="*/ 4156905 w 4329441"/>
              <a:gd name="connsiteY23" fmla="*/ 3331774 h 7423664"/>
              <a:gd name="connsiteX24" fmla="*/ 4182005 w 4329441"/>
              <a:gd name="connsiteY24" fmla="*/ 3387430 h 7423664"/>
              <a:gd name="connsiteX25" fmla="*/ 4179441 w 4329441"/>
              <a:gd name="connsiteY25" fmla="*/ 3675980 h 7423664"/>
              <a:gd name="connsiteX26" fmla="*/ 4160425 w 4329441"/>
              <a:gd name="connsiteY26" fmla="*/ 3896921 h 7423664"/>
              <a:gd name="connsiteX27" fmla="*/ 4144916 w 4329441"/>
              <a:gd name="connsiteY27" fmla="*/ 4149193 h 7423664"/>
              <a:gd name="connsiteX28" fmla="*/ 4164009 w 4329441"/>
              <a:gd name="connsiteY28" fmla="*/ 4456879 h 7423664"/>
              <a:gd name="connsiteX29" fmla="*/ 3918942 w 4329441"/>
              <a:gd name="connsiteY29" fmla="*/ 5897342 h 7423664"/>
              <a:gd name="connsiteX30" fmla="*/ 4095281 w 4329441"/>
              <a:gd name="connsiteY30" fmla="*/ 6642426 h 7423664"/>
              <a:gd name="connsiteX31" fmla="*/ 4077612 w 4329441"/>
              <a:gd name="connsiteY31" fmla="*/ 6897556 h 7423664"/>
              <a:gd name="connsiteX32" fmla="*/ 4038786 w 4329441"/>
              <a:gd name="connsiteY32" fmla="*/ 7015929 h 7423664"/>
              <a:gd name="connsiteX33" fmla="*/ 4032757 w 4329441"/>
              <a:gd name="connsiteY33" fmla="*/ 7061820 h 7423664"/>
              <a:gd name="connsiteX34" fmla="*/ 4012298 w 4329441"/>
              <a:gd name="connsiteY34" fmla="*/ 7112862 h 7423664"/>
              <a:gd name="connsiteX35" fmla="*/ 3979612 w 4329441"/>
              <a:gd name="connsiteY35" fmla="*/ 7264615 h 7423664"/>
              <a:gd name="connsiteX36" fmla="*/ 3964457 w 4329441"/>
              <a:gd name="connsiteY36" fmla="*/ 7321721 h 7423664"/>
              <a:gd name="connsiteX37" fmla="*/ 3959298 w 4329441"/>
              <a:gd name="connsiteY37" fmla="*/ 7377978 h 7423664"/>
              <a:gd name="connsiteX38" fmla="*/ 3947631 w 4329441"/>
              <a:gd name="connsiteY38" fmla="*/ 7423664 h 7423664"/>
              <a:gd name="connsiteX39" fmla="*/ 0 w 4329441"/>
              <a:gd name="connsiteY39" fmla="*/ 6764290 h 7423664"/>
              <a:gd name="connsiteX40" fmla="*/ 1129842 w 4329441"/>
              <a:gd name="connsiteY40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46210 w 4329441"/>
              <a:gd name="connsiteY13" fmla="*/ 1897335 h 7423664"/>
              <a:gd name="connsiteX14" fmla="*/ 4229512 w 4329441"/>
              <a:gd name="connsiteY14" fmla="*/ 2183438 h 7423664"/>
              <a:gd name="connsiteX15" fmla="*/ 4219047 w 4329441"/>
              <a:gd name="connsiteY15" fmla="*/ 2211670 h 7423664"/>
              <a:gd name="connsiteX16" fmla="*/ 4198299 w 4329441"/>
              <a:gd name="connsiteY16" fmla="*/ 2375555 h 7423664"/>
              <a:gd name="connsiteX17" fmla="*/ 4172019 w 4329441"/>
              <a:gd name="connsiteY17" fmla="*/ 2488973 h 7423664"/>
              <a:gd name="connsiteX18" fmla="*/ 4146710 w 4329441"/>
              <a:gd name="connsiteY18" fmla="*/ 2625103 h 7423664"/>
              <a:gd name="connsiteX19" fmla="*/ 4122473 w 4329441"/>
              <a:gd name="connsiteY19" fmla="*/ 2819608 h 7423664"/>
              <a:gd name="connsiteX20" fmla="*/ 4160948 w 4329441"/>
              <a:gd name="connsiteY20" fmla="*/ 3128531 h 7423664"/>
              <a:gd name="connsiteX21" fmla="*/ 4157231 w 4329441"/>
              <a:gd name="connsiteY21" fmla="*/ 3330556 h 7423664"/>
              <a:gd name="connsiteX22" fmla="*/ 4156905 w 4329441"/>
              <a:gd name="connsiteY22" fmla="*/ 3331774 h 7423664"/>
              <a:gd name="connsiteX23" fmla="*/ 4182005 w 4329441"/>
              <a:gd name="connsiteY23" fmla="*/ 3387430 h 7423664"/>
              <a:gd name="connsiteX24" fmla="*/ 4179441 w 4329441"/>
              <a:gd name="connsiteY24" fmla="*/ 3675980 h 7423664"/>
              <a:gd name="connsiteX25" fmla="*/ 4160425 w 4329441"/>
              <a:gd name="connsiteY25" fmla="*/ 3896921 h 7423664"/>
              <a:gd name="connsiteX26" fmla="*/ 4144916 w 4329441"/>
              <a:gd name="connsiteY26" fmla="*/ 4149193 h 7423664"/>
              <a:gd name="connsiteX27" fmla="*/ 4164009 w 4329441"/>
              <a:gd name="connsiteY27" fmla="*/ 4456879 h 7423664"/>
              <a:gd name="connsiteX28" fmla="*/ 3918942 w 4329441"/>
              <a:gd name="connsiteY28" fmla="*/ 5897342 h 7423664"/>
              <a:gd name="connsiteX29" fmla="*/ 4095281 w 4329441"/>
              <a:gd name="connsiteY29" fmla="*/ 6642426 h 7423664"/>
              <a:gd name="connsiteX30" fmla="*/ 4077612 w 4329441"/>
              <a:gd name="connsiteY30" fmla="*/ 6897556 h 7423664"/>
              <a:gd name="connsiteX31" fmla="*/ 4038786 w 4329441"/>
              <a:gd name="connsiteY31" fmla="*/ 7015929 h 7423664"/>
              <a:gd name="connsiteX32" fmla="*/ 4032757 w 4329441"/>
              <a:gd name="connsiteY32" fmla="*/ 7061820 h 7423664"/>
              <a:gd name="connsiteX33" fmla="*/ 4012298 w 4329441"/>
              <a:gd name="connsiteY33" fmla="*/ 7112862 h 7423664"/>
              <a:gd name="connsiteX34" fmla="*/ 3979612 w 4329441"/>
              <a:gd name="connsiteY34" fmla="*/ 7264615 h 7423664"/>
              <a:gd name="connsiteX35" fmla="*/ 3964457 w 4329441"/>
              <a:gd name="connsiteY35" fmla="*/ 7321721 h 7423664"/>
              <a:gd name="connsiteX36" fmla="*/ 3959298 w 4329441"/>
              <a:gd name="connsiteY36" fmla="*/ 7377978 h 7423664"/>
              <a:gd name="connsiteX37" fmla="*/ 3947631 w 4329441"/>
              <a:gd name="connsiteY37" fmla="*/ 7423664 h 7423664"/>
              <a:gd name="connsiteX38" fmla="*/ 0 w 4329441"/>
              <a:gd name="connsiteY38" fmla="*/ 6764290 h 7423664"/>
              <a:gd name="connsiteX39" fmla="*/ 1129842 w 4329441"/>
              <a:gd name="connsiteY39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29512 w 4329441"/>
              <a:gd name="connsiteY13" fmla="*/ 2183438 h 7423664"/>
              <a:gd name="connsiteX14" fmla="*/ 4219047 w 4329441"/>
              <a:gd name="connsiteY14" fmla="*/ 2211670 h 7423664"/>
              <a:gd name="connsiteX15" fmla="*/ 4198299 w 4329441"/>
              <a:gd name="connsiteY15" fmla="*/ 2375555 h 7423664"/>
              <a:gd name="connsiteX16" fmla="*/ 4172019 w 4329441"/>
              <a:gd name="connsiteY16" fmla="*/ 2488973 h 7423664"/>
              <a:gd name="connsiteX17" fmla="*/ 4146710 w 4329441"/>
              <a:gd name="connsiteY17" fmla="*/ 2625103 h 7423664"/>
              <a:gd name="connsiteX18" fmla="*/ 4122473 w 4329441"/>
              <a:gd name="connsiteY18" fmla="*/ 2819608 h 7423664"/>
              <a:gd name="connsiteX19" fmla="*/ 4160948 w 4329441"/>
              <a:gd name="connsiteY19" fmla="*/ 3128531 h 7423664"/>
              <a:gd name="connsiteX20" fmla="*/ 4157231 w 4329441"/>
              <a:gd name="connsiteY20" fmla="*/ 3330556 h 7423664"/>
              <a:gd name="connsiteX21" fmla="*/ 4156905 w 4329441"/>
              <a:gd name="connsiteY21" fmla="*/ 3331774 h 7423664"/>
              <a:gd name="connsiteX22" fmla="*/ 4182005 w 4329441"/>
              <a:gd name="connsiteY22" fmla="*/ 3387430 h 7423664"/>
              <a:gd name="connsiteX23" fmla="*/ 4179441 w 4329441"/>
              <a:gd name="connsiteY23" fmla="*/ 3675980 h 7423664"/>
              <a:gd name="connsiteX24" fmla="*/ 4160425 w 4329441"/>
              <a:gd name="connsiteY24" fmla="*/ 3896921 h 7423664"/>
              <a:gd name="connsiteX25" fmla="*/ 4144916 w 4329441"/>
              <a:gd name="connsiteY25" fmla="*/ 4149193 h 7423664"/>
              <a:gd name="connsiteX26" fmla="*/ 4164009 w 4329441"/>
              <a:gd name="connsiteY26" fmla="*/ 4456879 h 7423664"/>
              <a:gd name="connsiteX27" fmla="*/ 3918942 w 4329441"/>
              <a:gd name="connsiteY27" fmla="*/ 5897342 h 7423664"/>
              <a:gd name="connsiteX28" fmla="*/ 4095281 w 4329441"/>
              <a:gd name="connsiteY28" fmla="*/ 6642426 h 7423664"/>
              <a:gd name="connsiteX29" fmla="*/ 4077612 w 4329441"/>
              <a:gd name="connsiteY29" fmla="*/ 6897556 h 7423664"/>
              <a:gd name="connsiteX30" fmla="*/ 4038786 w 4329441"/>
              <a:gd name="connsiteY30" fmla="*/ 7015929 h 7423664"/>
              <a:gd name="connsiteX31" fmla="*/ 4032757 w 4329441"/>
              <a:gd name="connsiteY31" fmla="*/ 7061820 h 7423664"/>
              <a:gd name="connsiteX32" fmla="*/ 4012298 w 4329441"/>
              <a:gd name="connsiteY32" fmla="*/ 7112862 h 7423664"/>
              <a:gd name="connsiteX33" fmla="*/ 3979612 w 4329441"/>
              <a:gd name="connsiteY33" fmla="*/ 7264615 h 7423664"/>
              <a:gd name="connsiteX34" fmla="*/ 3964457 w 4329441"/>
              <a:gd name="connsiteY34" fmla="*/ 7321721 h 7423664"/>
              <a:gd name="connsiteX35" fmla="*/ 3959298 w 4329441"/>
              <a:gd name="connsiteY35" fmla="*/ 7377978 h 7423664"/>
              <a:gd name="connsiteX36" fmla="*/ 3947631 w 4329441"/>
              <a:gd name="connsiteY36" fmla="*/ 7423664 h 7423664"/>
              <a:gd name="connsiteX37" fmla="*/ 0 w 4329441"/>
              <a:gd name="connsiteY37" fmla="*/ 6764290 h 7423664"/>
              <a:gd name="connsiteX38" fmla="*/ 1129842 w 4329441"/>
              <a:gd name="connsiteY38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229512 w 4329441"/>
              <a:gd name="connsiteY13" fmla="*/ 2183438 h 7423664"/>
              <a:gd name="connsiteX14" fmla="*/ 4153412 w 4329441"/>
              <a:gd name="connsiteY14" fmla="*/ 2213763 h 7423664"/>
              <a:gd name="connsiteX15" fmla="*/ 4198299 w 4329441"/>
              <a:gd name="connsiteY15" fmla="*/ 2375555 h 7423664"/>
              <a:gd name="connsiteX16" fmla="*/ 4172019 w 4329441"/>
              <a:gd name="connsiteY16" fmla="*/ 2488973 h 7423664"/>
              <a:gd name="connsiteX17" fmla="*/ 4146710 w 4329441"/>
              <a:gd name="connsiteY17" fmla="*/ 2625103 h 7423664"/>
              <a:gd name="connsiteX18" fmla="*/ 4122473 w 4329441"/>
              <a:gd name="connsiteY18" fmla="*/ 2819608 h 7423664"/>
              <a:gd name="connsiteX19" fmla="*/ 4160948 w 4329441"/>
              <a:gd name="connsiteY19" fmla="*/ 3128531 h 7423664"/>
              <a:gd name="connsiteX20" fmla="*/ 4157231 w 4329441"/>
              <a:gd name="connsiteY20" fmla="*/ 3330556 h 7423664"/>
              <a:gd name="connsiteX21" fmla="*/ 4156905 w 4329441"/>
              <a:gd name="connsiteY21" fmla="*/ 3331774 h 7423664"/>
              <a:gd name="connsiteX22" fmla="*/ 4182005 w 4329441"/>
              <a:gd name="connsiteY22" fmla="*/ 3387430 h 7423664"/>
              <a:gd name="connsiteX23" fmla="*/ 4179441 w 4329441"/>
              <a:gd name="connsiteY23" fmla="*/ 3675980 h 7423664"/>
              <a:gd name="connsiteX24" fmla="*/ 4160425 w 4329441"/>
              <a:gd name="connsiteY24" fmla="*/ 3896921 h 7423664"/>
              <a:gd name="connsiteX25" fmla="*/ 4144916 w 4329441"/>
              <a:gd name="connsiteY25" fmla="*/ 4149193 h 7423664"/>
              <a:gd name="connsiteX26" fmla="*/ 4164009 w 4329441"/>
              <a:gd name="connsiteY26" fmla="*/ 4456879 h 7423664"/>
              <a:gd name="connsiteX27" fmla="*/ 3918942 w 4329441"/>
              <a:gd name="connsiteY27" fmla="*/ 5897342 h 7423664"/>
              <a:gd name="connsiteX28" fmla="*/ 4095281 w 4329441"/>
              <a:gd name="connsiteY28" fmla="*/ 6642426 h 7423664"/>
              <a:gd name="connsiteX29" fmla="*/ 4077612 w 4329441"/>
              <a:gd name="connsiteY29" fmla="*/ 6897556 h 7423664"/>
              <a:gd name="connsiteX30" fmla="*/ 4038786 w 4329441"/>
              <a:gd name="connsiteY30" fmla="*/ 7015929 h 7423664"/>
              <a:gd name="connsiteX31" fmla="*/ 4032757 w 4329441"/>
              <a:gd name="connsiteY31" fmla="*/ 7061820 h 7423664"/>
              <a:gd name="connsiteX32" fmla="*/ 4012298 w 4329441"/>
              <a:gd name="connsiteY32" fmla="*/ 7112862 h 7423664"/>
              <a:gd name="connsiteX33" fmla="*/ 3979612 w 4329441"/>
              <a:gd name="connsiteY33" fmla="*/ 7264615 h 7423664"/>
              <a:gd name="connsiteX34" fmla="*/ 3964457 w 4329441"/>
              <a:gd name="connsiteY34" fmla="*/ 7321721 h 7423664"/>
              <a:gd name="connsiteX35" fmla="*/ 3959298 w 4329441"/>
              <a:gd name="connsiteY35" fmla="*/ 7377978 h 7423664"/>
              <a:gd name="connsiteX36" fmla="*/ 3947631 w 4329441"/>
              <a:gd name="connsiteY36" fmla="*/ 7423664 h 7423664"/>
              <a:gd name="connsiteX37" fmla="*/ 0 w 4329441"/>
              <a:gd name="connsiteY37" fmla="*/ 6764290 h 7423664"/>
              <a:gd name="connsiteX38" fmla="*/ 1129842 w 4329441"/>
              <a:gd name="connsiteY38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153412 w 4329441"/>
              <a:gd name="connsiteY13" fmla="*/ 2213763 h 7423664"/>
              <a:gd name="connsiteX14" fmla="*/ 4198299 w 4329441"/>
              <a:gd name="connsiteY14" fmla="*/ 2375555 h 7423664"/>
              <a:gd name="connsiteX15" fmla="*/ 4172019 w 4329441"/>
              <a:gd name="connsiteY15" fmla="*/ 2488973 h 7423664"/>
              <a:gd name="connsiteX16" fmla="*/ 4146710 w 4329441"/>
              <a:gd name="connsiteY16" fmla="*/ 2625103 h 7423664"/>
              <a:gd name="connsiteX17" fmla="*/ 4122473 w 4329441"/>
              <a:gd name="connsiteY17" fmla="*/ 2819608 h 7423664"/>
              <a:gd name="connsiteX18" fmla="*/ 4160948 w 4329441"/>
              <a:gd name="connsiteY18" fmla="*/ 3128531 h 7423664"/>
              <a:gd name="connsiteX19" fmla="*/ 4157231 w 4329441"/>
              <a:gd name="connsiteY19" fmla="*/ 3330556 h 7423664"/>
              <a:gd name="connsiteX20" fmla="*/ 4156905 w 4329441"/>
              <a:gd name="connsiteY20" fmla="*/ 3331774 h 7423664"/>
              <a:gd name="connsiteX21" fmla="*/ 4182005 w 4329441"/>
              <a:gd name="connsiteY21" fmla="*/ 3387430 h 7423664"/>
              <a:gd name="connsiteX22" fmla="*/ 4179441 w 4329441"/>
              <a:gd name="connsiteY22" fmla="*/ 3675980 h 7423664"/>
              <a:gd name="connsiteX23" fmla="*/ 4160425 w 4329441"/>
              <a:gd name="connsiteY23" fmla="*/ 3896921 h 7423664"/>
              <a:gd name="connsiteX24" fmla="*/ 4144916 w 4329441"/>
              <a:gd name="connsiteY24" fmla="*/ 4149193 h 7423664"/>
              <a:gd name="connsiteX25" fmla="*/ 4164009 w 4329441"/>
              <a:gd name="connsiteY25" fmla="*/ 4456879 h 7423664"/>
              <a:gd name="connsiteX26" fmla="*/ 3918942 w 4329441"/>
              <a:gd name="connsiteY26" fmla="*/ 5897342 h 7423664"/>
              <a:gd name="connsiteX27" fmla="*/ 4095281 w 4329441"/>
              <a:gd name="connsiteY27" fmla="*/ 6642426 h 7423664"/>
              <a:gd name="connsiteX28" fmla="*/ 4077612 w 4329441"/>
              <a:gd name="connsiteY28" fmla="*/ 6897556 h 7423664"/>
              <a:gd name="connsiteX29" fmla="*/ 4038786 w 4329441"/>
              <a:gd name="connsiteY29" fmla="*/ 7015929 h 7423664"/>
              <a:gd name="connsiteX30" fmla="*/ 4032757 w 4329441"/>
              <a:gd name="connsiteY30" fmla="*/ 7061820 h 7423664"/>
              <a:gd name="connsiteX31" fmla="*/ 4012298 w 4329441"/>
              <a:gd name="connsiteY31" fmla="*/ 7112862 h 7423664"/>
              <a:gd name="connsiteX32" fmla="*/ 3979612 w 4329441"/>
              <a:gd name="connsiteY32" fmla="*/ 7264615 h 7423664"/>
              <a:gd name="connsiteX33" fmla="*/ 3964457 w 4329441"/>
              <a:gd name="connsiteY33" fmla="*/ 7321721 h 7423664"/>
              <a:gd name="connsiteX34" fmla="*/ 3959298 w 4329441"/>
              <a:gd name="connsiteY34" fmla="*/ 7377978 h 7423664"/>
              <a:gd name="connsiteX35" fmla="*/ 3947631 w 4329441"/>
              <a:gd name="connsiteY35" fmla="*/ 7423664 h 7423664"/>
              <a:gd name="connsiteX36" fmla="*/ 0 w 4329441"/>
              <a:gd name="connsiteY36" fmla="*/ 6764290 h 7423664"/>
              <a:gd name="connsiteX37" fmla="*/ 1129842 w 4329441"/>
              <a:gd name="connsiteY37" fmla="*/ 0 h 7423664"/>
              <a:gd name="connsiteX0" fmla="*/ 1129842 w 4329441"/>
              <a:gd name="connsiteY0" fmla="*/ 0 h 7423664"/>
              <a:gd name="connsiteX1" fmla="*/ 4260294 w 4329441"/>
              <a:gd name="connsiteY1" fmla="*/ 522881 h 7423664"/>
              <a:gd name="connsiteX2" fmla="*/ 4260503 w 4329441"/>
              <a:gd name="connsiteY2" fmla="*/ 530955 h 7423664"/>
              <a:gd name="connsiteX3" fmla="*/ 4263985 w 4329441"/>
              <a:gd name="connsiteY3" fmla="*/ 568027 h 7423664"/>
              <a:gd name="connsiteX4" fmla="*/ 4305064 w 4329441"/>
              <a:gd name="connsiteY4" fmla="*/ 798376 h 7423664"/>
              <a:gd name="connsiteX5" fmla="*/ 4307515 w 4329441"/>
              <a:gd name="connsiteY5" fmla="*/ 812060 h 7423664"/>
              <a:gd name="connsiteX6" fmla="*/ 4307401 w 4329441"/>
              <a:gd name="connsiteY6" fmla="*/ 891291 h 7423664"/>
              <a:gd name="connsiteX7" fmla="*/ 4327570 w 4329441"/>
              <a:gd name="connsiteY7" fmla="*/ 1048277 h 7423664"/>
              <a:gd name="connsiteX8" fmla="*/ 4326666 w 4329441"/>
              <a:gd name="connsiteY8" fmla="*/ 1144378 h 7423664"/>
              <a:gd name="connsiteX9" fmla="*/ 4311261 w 4329441"/>
              <a:gd name="connsiteY9" fmla="*/ 1324752 h 7423664"/>
              <a:gd name="connsiteX10" fmla="*/ 4318053 w 4329441"/>
              <a:gd name="connsiteY10" fmla="*/ 1431195 h 7423664"/>
              <a:gd name="connsiteX11" fmla="*/ 4314446 w 4329441"/>
              <a:gd name="connsiteY11" fmla="*/ 1465556 h 7423664"/>
              <a:gd name="connsiteX12" fmla="*/ 4269422 w 4329441"/>
              <a:gd name="connsiteY12" fmla="*/ 1634602 h 7423664"/>
              <a:gd name="connsiteX13" fmla="*/ 4125912 w 4329441"/>
              <a:gd name="connsiteY13" fmla="*/ 2143883 h 7423664"/>
              <a:gd name="connsiteX14" fmla="*/ 4198299 w 4329441"/>
              <a:gd name="connsiteY14" fmla="*/ 2375555 h 7423664"/>
              <a:gd name="connsiteX15" fmla="*/ 4172019 w 4329441"/>
              <a:gd name="connsiteY15" fmla="*/ 2488973 h 7423664"/>
              <a:gd name="connsiteX16" fmla="*/ 4146710 w 4329441"/>
              <a:gd name="connsiteY16" fmla="*/ 2625103 h 7423664"/>
              <a:gd name="connsiteX17" fmla="*/ 4122473 w 4329441"/>
              <a:gd name="connsiteY17" fmla="*/ 2819608 h 7423664"/>
              <a:gd name="connsiteX18" fmla="*/ 4160948 w 4329441"/>
              <a:gd name="connsiteY18" fmla="*/ 3128531 h 7423664"/>
              <a:gd name="connsiteX19" fmla="*/ 4157231 w 4329441"/>
              <a:gd name="connsiteY19" fmla="*/ 3330556 h 7423664"/>
              <a:gd name="connsiteX20" fmla="*/ 4156905 w 4329441"/>
              <a:gd name="connsiteY20" fmla="*/ 3331774 h 7423664"/>
              <a:gd name="connsiteX21" fmla="*/ 4182005 w 4329441"/>
              <a:gd name="connsiteY21" fmla="*/ 3387430 h 7423664"/>
              <a:gd name="connsiteX22" fmla="*/ 4179441 w 4329441"/>
              <a:gd name="connsiteY22" fmla="*/ 3675980 h 7423664"/>
              <a:gd name="connsiteX23" fmla="*/ 4160425 w 4329441"/>
              <a:gd name="connsiteY23" fmla="*/ 3896921 h 7423664"/>
              <a:gd name="connsiteX24" fmla="*/ 4144916 w 4329441"/>
              <a:gd name="connsiteY24" fmla="*/ 4149193 h 7423664"/>
              <a:gd name="connsiteX25" fmla="*/ 4164009 w 4329441"/>
              <a:gd name="connsiteY25" fmla="*/ 4456879 h 7423664"/>
              <a:gd name="connsiteX26" fmla="*/ 3918942 w 4329441"/>
              <a:gd name="connsiteY26" fmla="*/ 5897342 h 7423664"/>
              <a:gd name="connsiteX27" fmla="*/ 4095281 w 4329441"/>
              <a:gd name="connsiteY27" fmla="*/ 6642426 h 7423664"/>
              <a:gd name="connsiteX28" fmla="*/ 4077612 w 4329441"/>
              <a:gd name="connsiteY28" fmla="*/ 6897556 h 7423664"/>
              <a:gd name="connsiteX29" fmla="*/ 4038786 w 4329441"/>
              <a:gd name="connsiteY29" fmla="*/ 7015929 h 7423664"/>
              <a:gd name="connsiteX30" fmla="*/ 4032757 w 4329441"/>
              <a:gd name="connsiteY30" fmla="*/ 7061820 h 7423664"/>
              <a:gd name="connsiteX31" fmla="*/ 4012298 w 4329441"/>
              <a:gd name="connsiteY31" fmla="*/ 7112862 h 7423664"/>
              <a:gd name="connsiteX32" fmla="*/ 3979612 w 4329441"/>
              <a:gd name="connsiteY32" fmla="*/ 7264615 h 7423664"/>
              <a:gd name="connsiteX33" fmla="*/ 3964457 w 4329441"/>
              <a:gd name="connsiteY33" fmla="*/ 7321721 h 7423664"/>
              <a:gd name="connsiteX34" fmla="*/ 3959298 w 4329441"/>
              <a:gd name="connsiteY34" fmla="*/ 7377978 h 7423664"/>
              <a:gd name="connsiteX35" fmla="*/ 3947631 w 4329441"/>
              <a:gd name="connsiteY35" fmla="*/ 7423664 h 7423664"/>
              <a:gd name="connsiteX36" fmla="*/ 0 w 4329441"/>
              <a:gd name="connsiteY36" fmla="*/ 6764290 h 7423664"/>
              <a:gd name="connsiteX37" fmla="*/ 1129842 w 4329441"/>
              <a:gd name="connsiteY37" fmla="*/ 0 h 742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329441" h="7423664">
                <a:moveTo>
                  <a:pt x="1129842" y="0"/>
                </a:moveTo>
                <a:lnTo>
                  <a:pt x="4260294" y="522881"/>
                </a:lnTo>
                <a:cubicBezTo>
                  <a:pt x="4260364" y="525572"/>
                  <a:pt x="4260433" y="528264"/>
                  <a:pt x="4260503" y="530955"/>
                </a:cubicBezTo>
                <a:cubicBezTo>
                  <a:pt x="4261025" y="544863"/>
                  <a:pt x="4261929" y="557349"/>
                  <a:pt x="4263985" y="568027"/>
                </a:cubicBezTo>
                <a:cubicBezTo>
                  <a:pt x="4271721" y="634376"/>
                  <a:pt x="4298930" y="656492"/>
                  <a:pt x="4305064" y="798376"/>
                </a:cubicBezTo>
                <a:cubicBezTo>
                  <a:pt x="4309025" y="798042"/>
                  <a:pt x="4310826" y="808109"/>
                  <a:pt x="4307515" y="812060"/>
                </a:cubicBezTo>
                <a:cubicBezTo>
                  <a:pt x="4292609" y="889856"/>
                  <a:pt x="4320712" y="875532"/>
                  <a:pt x="4307401" y="891291"/>
                </a:cubicBezTo>
                <a:cubicBezTo>
                  <a:pt x="4310744" y="930661"/>
                  <a:pt x="4314847" y="980364"/>
                  <a:pt x="4327570" y="1048277"/>
                </a:cubicBezTo>
                <a:cubicBezTo>
                  <a:pt x="4326722" y="1083760"/>
                  <a:pt x="4332804" y="1113813"/>
                  <a:pt x="4326666" y="1144378"/>
                </a:cubicBezTo>
                <a:cubicBezTo>
                  <a:pt x="4323947" y="1190457"/>
                  <a:pt x="4330307" y="1183322"/>
                  <a:pt x="4311261" y="1324752"/>
                </a:cubicBezTo>
                <a:cubicBezTo>
                  <a:pt x="4311158" y="1362480"/>
                  <a:pt x="4317355" y="1400859"/>
                  <a:pt x="4318053" y="1431195"/>
                </a:cubicBezTo>
                <a:cubicBezTo>
                  <a:pt x="4316793" y="1455584"/>
                  <a:pt x="4323591" y="1427402"/>
                  <a:pt x="4314446" y="1465556"/>
                </a:cubicBezTo>
                <a:cubicBezTo>
                  <a:pt x="4303539" y="1505784"/>
                  <a:pt x="4298507" y="1590983"/>
                  <a:pt x="4269422" y="1634602"/>
                </a:cubicBezTo>
                <a:cubicBezTo>
                  <a:pt x="4242583" y="1759303"/>
                  <a:pt x="4137766" y="2020391"/>
                  <a:pt x="4125912" y="2143883"/>
                </a:cubicBezTo>
                <a:cubicBezTo>
                  <a:pt x="4126243" y="2176063"/>
                  <a:pt x="4191878" y="2298104"/>
                  <a:pt x="4198299" y="2375555"/>
                </a:cubicBezTo>
                <a:cubicBezTo>
                  <a:pt x="4181339" y="2429957"/>
                  <a:pt x="4199857" y="2442664"/>
                  <a:pt x="4172019" y="2488973"/>
                </a:cubicBezTo>
                <a:cubicBezTo>
                  <a:pt x="4160317" y="2553090"/>
                  <a:pt x="4155008" y="2568308"/>
                  <a:pt x="4146710" y="2625103"/>
                </a:cubicBezTo>
                <a:cubicBezTo>
                  <a:pt x="4138452" y="2680209"/>
                  <a:pt x="4124517" y="2773238"/>
                  <a:pt x="4122473" y="2819608"/>
                </a:cubicBezTo>
                <a:cubicBezTo>
                  <a:pt x="4124846" y="2903513"/>
                  <a:pt x="4155155" y="3043373"/>
                  <a:pt x="4160948" y="3128531"/>
                </a:cubicBezTo>
                <a:cubicBezTo>
                  <a:pt x="4150279" y="3146013"/>
                  <a:pt x="4158469" y="3263214"/>
                  <a:pt x="4157231" y="3330556"/>
                </a:cubicBezTo>
                <a:cubicBezTo>
                  <a:pt x="4157121" y="3330962"/>
                  <a:pt x="4157013" y="3331366"/>
                  <a:pt x="4156905" y="3331774"/>
                </a:cubicBezTo>
                <a:cubicBezTo>
                  <a:pt x="4173621" y="3361074"/>
                  <a:pt x="4172545" y="3361941"/>
                  <a:pt x="4182005" y="3387430"/>
                </a:cubicBezTo>
                <a:cubicBezTo>
                  <a:pt x="4185762" y="3444797"/>
                  <a:pt x="4173267" y="3467302"/>
                  <a:pt x="4179441" y="3675980"/>
                </a:cubicBezTo>
                <a:cubicBezTo>
                  <a:pt x="4176611" y="3734608"/>
                  <a:pt x="4157965" y="3845733"/>
                  <a:pt x="4160425" y="3896921"/>
                </a:cubicBezTo>
                <a:lnTo>
                  <a:pt x="4144916" y="4149193"/>
                </a:lnTo>
                <a:lnTo>
                  <a:pt x="4164009" y="4456879"/>
                </a:lnTo>
                <a:cubicBezTo>
                  <a:pt x="4159491" y="4823412"/>
                  <a:pt x="3943807" y="5530972"/>
                  <a:pt x="3918942" y="5897342"/>
                </a:cubicBezTo>
                <a:lnTo>
                  <a:pt x="4095281" y="6642426"/>
                </a:lnTo>
                <a:cubicBezTo>
                  <a:pt x="4076654" y="6703666"/>
                  <a:pt x="4097687" y="6837800"/>
                  <a:pt x="4077612" y="6897556"/>
                </a:cubicBezTo>
                <a:cubicBezTo>
                  <a:pt x="4044312" y="6934767"/>
                  <a:pt x="4062636" y="6967385"/>
                  <a:pt x="4038786" y="7015929"/>
                </a:cubicBezTo>
                <a:cubicBezTo>
                  <a:pt x="4053232" y="7055335"/>
                  <a:pt x="4036816" y="7029926"/>
                  <a:pt x="4032757" y="7061820"/>
                </a:cubicBezTo>
                <a:cubicBezTo>
                  <a:pt x="4028344" y="7077975"/>
                  <a:pt x="4015628" y="7103807"/>
                  <a:pt x="4012298" y="7112862"/>
                </a:cubicBezTo>
                <a:lnTo>
                  <a:pt x="3979612" y="7264615"/>
                </a:lnTo>
                <a:cubicBezTo>
                  <a:pt x="3972327" y="7273850"/>
                  <a:pt x="3960313" y="7310156"/>
                  <a:pt x="3964457" y="7321721"/>
                </a:cubicBezTo>
                <a:cubicBezTo>
                  <a:pt x="3961072" y="7340615"/>
                  <a:pt x="3962104" y="7360988"/>
                  <a:pt x="3959298" y="7377978"/>
                </a:cubicBezTo>
                <a:cubicBezTo>
                  <a:pt x="3956619" y="7390940"/>
                  <a:pt x="3972889" y="7408058"/>
                  <a:pt x="3947631" y="7423664"/>
                </a:cubicBezTo>
                <a:lnTo>
                  <a:pt x="0" y="6764290"/>
                </a:lnTo>
                <a:lnTo>
                  <a:pt x="1129842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108409-8F17-45CD-A625-A0126AE39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761">
            <a:off x="632049" y="449056"/>
            <a:ext cx="4101370" cy="2886178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35825A-1F4C-48EF-BF57-C53282750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8761">
            <a:off x="1343542" y="-49087"/>
            <a:ext cx="2689192" cy="3854648"/>
          </a:xfrm>
          <a:custGeom>
            <a:avLst/>
            <a:gdLst>
              <a:gd name="connsiteX0" fmla="*/ 0 w 2593269"/>
              <a:gd name="connsiteY0" fmla="*/ 2215569 h 3452654"/>
              <a:gd name="connsiteX1" fmla="*/ 4751 w 2593269"/>
              <a:gd name="connsiteY1" fmla="*/ 2196610 h 3452654"/>
              <a:gd name="connsiteX2" fmla="*/ 2774 w 2593269"/>
              <a:gd name="connsiteY2" fmla="*/ 2183813 h 3452654"/>
              <a:gd name="connsiteX3" fmla="*/ 7865 w 2593269"/>
              <a:gd name="connsiteY3" fmla="*/ 2159978 h 3452654"/>
              <a:gd name="connsiteX4" fmla="*/ 12554 w 2593269"/>
              <a:gd name="connsiteY4" fmla="*/ 2125112 h 3452654"/>
              <a:gd name="connsiteX5" fmla="*/ 17553 w 2593269"/>
              <a:gd name="connsiteY5" fmla="*/ 2101110 h 3452654"/>
              <a:gd name="connsiteX6" fmla="*/ 19083 w 2593269"/>
              <a:gd name="connsiteY6" fmla="*/ 2096482 h 3452654"/>
              <a:gd name="connsiteX7" fmla="*/ 19083 w 2593269"/>
              <a:gd name="connsiteY7" fmla="*/ 1939430 h 3452654"/>
              <a:gd name="connsiteX8" fmla="*/ 17372 w 2593269"/>
              <a:gd name="connsiteY8" fmla="*/ 1927844 h 3452654"/>
              <a:gd name="connsiteX9" fmla="*/ 19083 w 2593269"/>
              <a:gd name="connsiteY9" fmla="*/ 1888758 h 3452654"/>
              <a:gd name="connsiteX10" fmla="*/ 16752 w 2593269"/>
              <a:gd name="connsiteY10" fmla="*/ 1883082 h 3452654"/>
              <a:gd name="connsiteX11" fmla="*/ 19083 w 2593269"/>
              <a:gd name="connsiteY11" fmla="*/ 1844870 h 3452654"/>
              <a:gd name="connsiteX12" fmla="*/ 17104 w 2593269"/>
              <a:gd name="connsiteY12" fmla="*/ 1803002 h 3452654"/>
              <a:gd name="connsiteX13" fmla="*/ 11785 w 2593269"/>
              <a:gd name="connsiteY13" fmla="*/ 1799876 h 3452654"/>
              <a:gd name="connsiteX14" fmla="*/ 11317 w 2593269"/>
              <a:gd name="connsiteY14" fmla="*/ 1790694 h 3452654"/>
              <a:gd name="connsiteX15" fmla="*/ 11419 w 2593269"/>
              <a:gd name="connsiteY15" fmla="*/ 1776238 h 3452654"/>
              <a:gd name="connsiteX16" fmla="*/ 17002 w 2593269"/>
              <a:gd name="connsiteY16" fmla="*/ 1743859 h 3452654"/>
              <a:gd name="connsiteX17" fmla="*/ 15104 w 2593269"/>
              <a:gd name="connsiteY17" fmla="*/ 0 h 3452654"/>
              <a:gd name="connsiteX18" fmla="*/ 2562730 w 2593269"/>
              <a:gd name="connsiteY18" fmla="*/ 0 h 3452654"/>
              <a:gd name="connsiteX19" fmla="*/ 2589876 w 2593269"/>
              <a:gd name="connsiteY19" fmla="*/ 27148 h 3452654"/>
              <a:gd name="connsiteX20" fmla="*/ 2592792 w 2593269"/>
              <a:gd name="connsiteY20" fmla="*/ 3450901 h 3452654"/>
              <a:gd name="connsiteX21" fmla="*/ 2592790 w 2593269"/>
              <a:gd name="connsiteY21" fmla="*/ 3452654 h 3452654"/>
              <a:gd name="connsiteX22" fmla="*/ 42505 w 2593269"/>
              <a:gd name="connsiteY22" fmla="*/ 3452654 h 3452654"/>
              <a:gd name="connsiteX23" fmla="*/ 19083 w 2593269"/>
              <a:gd name="connsiteY23" fmla="*/ 3436827 h 3452654"/>
              <a:gd name="connsiteX24" fmla="*/ 19083 w 2593269"/>
              <a:gd name="connsiteY24" fmla="*/ 2717567 h 3452654"/>
              <a:gd name="connsiteX25" fmla="*/ 12492 w 2593269"/>
              <a:gd name="connsiteY25" fmla="*/ 2694089 h 3452654"/>
              <a:gd name="connsiteX26" fmla="*/ 19083 w 2593269"/>
              <a:gd name="connsiteY26" fmla="*/ 2669941 h 3452654"/>
              <a:gd name="connsiteX27" fmla="*/ 19083 w 2593269"/>
              <a:gd name="connsiteY27" fmla="*/ 2348137 h 3452654"/>
              <a:gd name="connsiteX28" fmla="*/ 19083 w 2593269"/>
              <a:gd name="connsiteY28" fmla="*/ 2305422 h 3452654"/>
              <a:gd name="connsiteX29" fmla="*/ 12059 w 2593269"/>
              <a:gd name="connsiteY29" fmla="*/ 2281564 h 3452654"/>
              <a:gd name="connsiteX30" fmla="*/ 4009 w 2593269"/>
              <a:gd name="connsiteY30" fmla="*/ 2257171 h 3452654"/>
              <a:gd name="connsiteX31" fmla="*/ 538 w 2593269"/>
              <a:gd name="connsiteY31" fmla="*/ 2233665 h 345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93269" h="3452654">
                <a:moveTo>
                  <a:pt x="0" y="2215569"/>
                </a:moveTo>
                <a:lnTo>
                  <a:pt x="4751" y="2196610"/>
                </a:lnTo>
                <a:cubicBezTo>
                  <a:pt x="5212" y="2191317"/>
                  <a:pt x="2255" y="2189918"/>
                  <a:pt x="2774" y="2183813"/>
                </a:cubicBezTo>
                <a:lnTo>
                  <a:pt x="7865" y="2159978"/>
                </a:lnTo>
                <a:lnTo>
                  <a:pt x="12554" y="2125112"/>
                </a:lnTo>
                <a:lnTo>
                  <a:pt x="17553" y="2101110"/>
                </a:lnTo>
                <a:lnTo>
                  <a:pt x="19083" y="2096482"/>
                </a:lnTo>
                <a:lnTo>
                  <a:pt x="19083" y="1939430"/>
                </a:lnTo>
                <a:lnTo>
                  <a:pt x="17372" y="1927844"/>
                </a:lnTo>
                <a:lnTo>
                  <a:pt x="19083" y="1888758"/>
                </a:lnTo>
                <a:lnTo>
                  <a:pt x="16752" y="1883082"/>
                </a:lnTo>
                <a:lnTo>
                  <a:pt x="19083" y="1844870"/>
                </a:lnTo>
                <a:cubicBezTo>
                  <a:pt x="18753" y="1832215"/>
                  <a:pt x="19274" y="1810287"/>
                  <a:pt x="17104" y="1803002"/>
                </a:cubicBezTo>
                <a:lnTo>
                  <a:pt x="11785" y="1799876"/>
                </a:lnTo>
                <a:lnTo>
                  <a:pt x="11317" y="1790694"/>
                </a:lnTo>
                <a:cubicBezTo>
                  <a:pt x="11725" y="1790022"/>
                  <a:pt x="11385" y="1776784"/>
                  <a:pt x="11419" y="1776238"/>
                </a:cubicBezTo>
                <a:lnTo>
                  <a:pt x="17002" y="1743859"/>
                </a:lnTo>
                <a:lnTo>
                  <a:pt x="15104" y="0"/>
                </a:lnTo>
                <a:lnTo>
                  <a:pt x="2562730" y="0"/>
                </a:lnTo>
                <a:cubicBezTo>
                  <a:pt x="2577707" y="43"/>
                  <a:pt x="2589838" y="12172"/>
                  <a:pt x="2589876" y="27148"/>
                </a:cubicBezTo>
                <a:cubicBezTo>
                  <a:pt x="2592987" y="569471"/>
                  <a:pt x="2593958" y="2217510"/>
                  <a:pt x="2592792" y="3450901"/>
                </a:cubicBezTo>
                <a:lnTo>
                  <a:pt x="2592790" y="3452654"/>
                </a:lnTo>
                <a:lnTo>
                  <a:pt x="42505" y="3452654"/>
                </a:lnTo>
                <a:cubicBezTo>
                  <a:pt x="29573" y="3452604"/>
                  <a:pt x="19117" y="3445541"/>
                  <a:pt x="19083" y="3436827"/>
                </a:cubicBezTo>
                <a:lnTo>
                  <a:pt x="19083" y="2717567"/>
                </a:lnTo>
                <a:lnTo>
                  <a:pt x="12492" y="2694089"/>
                </a:lnTo>
                <a:cubicBezTo>
                  <a:pt x="12783" y="2680913"/>
                  <a:pt x="16887" y="2677990"/>
                  <a:pt x="19083" y="2669941"/>
                </a:cubicBezTo>
                <a:lnTo>
                  <a:pt x="19083" y="2348137"/>
                </a:lnTo>
                <a:lnTo>
                  <a:pt x="19083" y="2305422"/>
                </a:lnTo>
                <a:lnTo>
                  <a:pt x="12059" y="2281564"/>
                </a:lnTo>
                <a:cubicBezTo>
                  <a:pt x="17675" y="2271966"/>
                  <a:pt x="6693" y="2264946"/>
                  <a:pt x="4009" y="2257171"/>
                </a:cubicBezTo>
                <a:lnTo>
                  <a:pt x="538" y="223366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0E4516-83E4-4F4D-9943-E92D45A77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09856">
            <a:off x="1186043" y="3320992"/>
            <a:ext cx="4156037" cy="2865638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AB3B84-66BB-49E9-BA56-DAF31EA2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09856">
            <a:off x="1949203" y="2789891"/>
            <a:ext cx="2644222" cy="3928226"/>
          </a:xfrm>
          <a:custGeom>
            <a:avLst/>
            <a:gdLst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7866 w 2582211"/>
              <a:gd name="connsiteY3" fmla="*/ 2928456 h 3420248"/>
              <a:gd name="connsiteX4" fmla="*/ 12555 w 2582211"/>
              <a:gd name="connsiteY4" fmla="*/ 2893589 h 3420248"/>
              <a:gd name="connsiteX5" fmla="*/ 17554 w 2582211"/>
              <a:gd name="connsiteY5" fmla="*/ 2869588 h 3420248"/>
              <a:gd name="connsiteX6" fmla="*/ 19084 w 2582211"/>
              <a:gd name="connsiteY6" fmla="*/ 2864960 h 3420248"/>
              <a:gd name="connsiteX7" fmla="*/ 19084 w 2582211"/>
              <a:gd name="connsiteY7" fmla="*/ 2707907 h 3420248"/>
              <a:gd name="connsiteX8" fmla="*/ 17373 w 2582211"/>
              <a:gd name="connsiteY8" fmla="*/ 2696322 h 3420248"/>
              <a:gd name="connsiteX9" fmla="*/ 19084 w 2582211"/>
              <a:gd name="connsiteY9" fmla="*/ 2657236 h 3420248"/>
              <a:gd name="connsiteX10" fmla="*/ 16753 w 2582211"/>
              <a:gd name="connsiteY10" fmla="*/ 2651559 h 3420248"/>
              <a:gd name="connsiteX11" fmla="*/ 19084 w 2582211"/>
              <a:gd name="connsiteY11" fmla="*/ 2613347 h 3420248"/>
              <a:gd name="connsiteX12" fmla="*/ 17105 w 2582211"/>
              <a:gd name="connsiteY12" fmla="*/ 2571479 h 3420248"/>
              <a:gd name="connsiteX13" fmla="*/ 11786 w 2582211"/>
              <a:gd name="connsiteY13" fmla="*/ 2568353 h 3420248"/>
              <a:gd name="connsiteX14" fmla="*/ 11318 w 2582211"/>
              <a:gd name="connsiteY14" fmla="*/ 2559171 h 3420248"/>
              <a:gd name="connsiteX15" fmla="*/ 11420 w 2582211"/>
              <a:gd name="connsiteY15" fmla="*/ 2544715 h 3420248"/>
              <a:gd name="connsiteX16" fmla="*/ 17003 w 2582211"/>
              <a:gd name="connsiteY16" fmla="*/ 2512336 h 3420248"/>
              <a:gd name="connsiteX17" fmla="*/ 14268 w 2582211"/>
              <a:gd name="connsiteY17" fmla="*/ 0 h 3420248"/>
              <a:gd name="connsiteX18" fmla="*/ 2532355 w 2582211"/>
              <a:gd name="connsiteY18" fmla="*/ 0 h 3420248"/>
              <a:gd name="connsiteX19" fmla="*/ 2559501 w 2582211"/>
              <a:gd name="connsiteY19" fmla="*/ 27148 h 3420248"/>
              <a:gd name="connsiteX20" fmla="*/ 2559542 w 2582211"/>
              <a:gd name="connsiteY20" fmla="*/ 35062 h 3420248"/>
              <a:gd name="connsiteX21" fmla="*/ 2563128 w 2582211"/>
              <a:gd name="connsiteY21" fmla="*/ 35072 h 3420248"/>
              <a:gd name="connsiteX22" fmla="*/ 2563128 w 2582211"/>
              <a:gd name="connsiteY22" fmla="*/ 303633 h 3420248"/>
              <a:gd name="connsiteX23" fmla="*/ 2563128 w 2582211"/>
              <a:gd name="connsiteY23" fmla="*/ 346349 h 3420248"/>
              <a:gd name="connsiteX24" fmla="*/ 2570153 w 2582211"/>
              <a:gd name="connsiteY24" fmla="*/ 370207 h 3420248"/>
              <a:gd name="connsiteX25" fmla="*/ 2578202 w 2582211"/>
              <a:gd name="connsiteY25" fmla="*/ 394600 h 3420248"/>
              <a:gd name="connsiteX26" fmla="*/ 2581673 w 2582211"/>
              <a:gd name="connsiteY26" fmla="*/ 418106 h 3420248"/>
              <a:gd name="connsiteX27" fmla="*/ 2582211 w 2582211"/>
              <a:gd name="connsiteY27" fmla="*/ 436202 h 3420248"/>
              <a:gd name="connsiteX28" fmla="*/ 2577459 w 2582211"/>
              <a:gd name="connsiteY28" fmla="*/ 455160 h 3420248"/>
              <a:gd name="connsiteX29" fmla="*/ 2579435 w 2582211"/>
              <a:gd name="connsiteY29" fmla="*/ 467958 h 3420248"/>
              <a:gd name="connsiteX30" fmla="*/ 2574345 w 2582211"/>
              <a:gd name="connsiteY30" fmla="*/ 491792 h 3420248"/>
              <a:gd name="connsiteX31" fmla="*/ 2569656 w 2582211"/>
              <a:gd name="connsiteY31" fmla="*/ 526659 h 3420248"/>
              <a:gd name="connsiteX32" fmla="*/ 2564657 w 2582211"/>
              <a:gd name="connsiteY32" fmla="*/ 550660 h 3420248"/>
              <a:gd name="connsiteX33" fmla="*/ 2563127 w 2582211"/>
              <a:gd name="connsiteY33" fmla="*/ 555288 h 3420248"/>
              <a:gd name="connsiteX34" fmla="*/ 2563127 w 2582211"/>
              <a:gd name="connsiteY34" fmla="*/ 712341 h 3420248"/>
              <a:gd name="connsiteX35" fmla="*/ 2564838 w 2582211"/>
              <a:gd name="connsiteY35" fmla="*/ 723926 h 3420248"/>
              <a:gd name="connsiteX36" fmla="*/ 2563127 w 2582211"/>
              <a:gd name="connsiteY36" fmla="*/ 763012 h 3420248"/>
              <a:gd name="connsiteX37" fmla="*/ 2565458 w 2582211"/>
              <a:gd name="connsiteY37" fmla="*/ 768689 h 3420248"/>
              <a:gd name="connsiteX38" fmla="*/ 2563127 w 2582211"/>
              <a:gd name="connsiteY38" fmla="*/ 806901 h 3420248"/>
              <a:gd name="connsiteX39" fmla="*/ 2565106 w 2582211"/>
              <a:gd name="connsiteY39" fmla="*/ 848769 h 3420248"/>
              <a:gd name="connsiteX40" fmla="*/ 2570425 w 2582211"/>
              <a:gd name="connsiteY40" fmla="*/ 851895 h 3420248"/>
              <a:gd name="connsiteX41" fmla="*/ 2570893 w 2582211"/>
              <a:gd name="connsiteY41" fmla="*/ 861077 h 3420248"/>
              <a:gd name="connsiteX42" fmla="*/ 2570791 w 2582211"/>
              <a:gd name="connsiteY42" fmla="*/ 875533 h 3420248"/>
              <a:gd name="connsiteX43" fmla="*/ 2565208 w 2582211"/>
              <a:gd name="connsiteY43" fmla="*/ 907912 h 3420248"/>
              <a:gd name="connsiteX44" fmla="*/ 2567943 w 2582211"/>
              <a:gd name="connsiteY44" fmla="*/ 3420248 h 3420248"/>
              <a:gd name="connsiteX45" fmla="*/ 49856 w 2582211"/>
              <a:gd name="connsiteY45" fmla="*/ 3420248 h 3420248"/>
              <a:gd name="connsiteX46" fmla="*/ 22710 w 2582211"/>
              <a:gd name="connsiteY46" fmla="*/ 3393100 h 3420248"/>
              <a:gd name="connsiteX47" fmla="*/ 22670 w 2582211"/>
              <a:gd name="connsiteY47" fmla="*/ 3385186 h 3420248"/>
              <a:gd name="connsiteX48" fmla="*/ 19083 w 2582211"/>
              <a:gd name="connsiteY48" fmla="*/ 3385176 h 3420248"/>
              <a:gd name="connsiteX49" fmla="*/ 19083 w 2582211"/>
              <a:gd name="connsiteY49" fmla="*/ 3116615 h 3420248"/>
              <a:gd name="connsiteX50" fmla="*/ 19083 w 2582211"/>
              <a:gd name="connsiteY50" fmla="*/ 3073899 h 3420248"/>
              <a:gd name="connsiteX51" fmla="*/ 12058 w 2582211"/>
              <a:gd name="connsiteY51" fmla="*/ 3050041 h 3420248"/>
              <a:gd name="connsiteX52" fmla="*/ 4009 w 2582211"/>
              <a:gd name="connsiteY52" fmla="*/ 3025648 h 3420248"/>
              <a:gd name="connsiteX53" fmla="*/ 538 w 2582211"/>
              <a:gd name="connsiteY53" fmla="*/ 3002142 h 3420248"/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12555 w 2582211"/>
              <a:gd name="connsiteY3" fmla="*/ 2893589 h 3420248"/>
              <a:gd name="connsiteX4" fmla="*/ 17554 w 2582211"/>
              <a:gd name="connsiteY4" fmla="*/ 2869588 h 3420248"/>
              <a:gd name="connsiteX5" fmla="*/ 19084 w 2582211"/>
              <a:gd name="connsiteY5" fmla="*/ 2864960 h 3420248"/>
              <a:gd name="connsiteX6" fmla="*/ 19084 w 2582211"/>
              <a:gd name="connsiteY6" fmla="*/ 2707907 h 3420248"/>
              <a:gd name="connsiteX7" fmla="*/ 17373 w 2582211"/>
              <a:gd name="connsiteY7" fmla="*/ 2696322 h 3420248"/>
              <a:gd name="connsiteX8" fmla="*/ 19084 w 2582211"/>
              <a:gd name="connsiteY8" fmla="*/ 2657236 h 3420248"/>
              <a:gd name="connsiteX9" fmla="*/ 16753 w 2582211"/>
              <a:gd name="connsiteY9" fmla="*/ 2651559 h 3420248"/>
              <a:gd name="connsiteX10" fmla="*/ 19084 w 2582211"/>
              <a:gd name="connsiteY10" fmla="*/ 2613347 h 3420248"/>
              <a:gd name="connsiteX11" fmla="*/ 17105 w 2582211"/>
              <a:gd name="connsiteY11" fmla="*/ 2571479 h 3420248"/>
              <a:gd name="connsiteX12" fmla="*/ 11786 w 2582211"/>
              <a:gd name="connsiteY12" fmla="*/ 2568353 h 3420248"/>
              <a:gd name="connsiteX13" fmla="*/ 11318 w 2582211"/>
              <a:gd name="connsiteY13" fmla="*/ 2559171 h 3420248"/>
              <a:gd name="connsiteX14" fmla="*/ 11420 w 2582211"/>
              <a:gd name="connsiteY14" fmla="*/ 2544715 h 3420248"/>
              <a:gd name="connsiteX15" fmla="*/ 17003 w 2582211"/>
              <a:gd name="connsiteY15" fmla="*/ 2512336 h 3420248"/>
              <a:gd name="connsiteX16" fmla="*/ 14268 w 2582211"/>
              <a:gd name="connsiteY16" fmla="*/ 0 h 3420248"/>
              <a:gd name="connsiteX17" fmla="*/ 2532355 w 2582211"/>
              <a:gd name="connsiteY17" fmla="*/ 0 h 3420248"/>
              <a:gd name="connsiteX18" fmla="*/ 2559501 w 2582211"/>
              <a:gd name="connsiteY18" fmla="*/ 27148 h 3420248"/>
              <a:gd name="connsiteX19" fmla="*/ 2559542 w 2582211"/>
              <a:gd name="connsiteY19" fmla="*/ 35062 h 3420248"/>
              <a:gd name="connsiteX20" fmla="*/ 2563128 w 2582211"/>
              <a:gd name="connsiteY20" fmla="*/ 35072 h 3420248"/>
              <a:gd name="connsiteX21" fmla="*/ 2563128 w 2582211"/>
              <a:gd name="connsiteY21" fmla="*/ 303633 h 3420248"/>
              <a:gd name="connsiteX22" fmla="*/ 2563128 w 2582211"/>
              <a:gd name="connsiteY22" fmla="*/ 346349 h 3420248"/>
              <a:gd name="connsiteX23" fmla="*/ 2570153 w 2582211"/>
              <a:gd name="connsiteY23" fmla="*/ 370207 h 3420248"/>
              <a:gd name="connsiteX24" fmla="*/ 2578202 w 2582211"/>
              <a:gd name="connsiteY24" fmla="*/ 394600 h 3420248"/>
              <a:gd name="connsiteX25" fmla="*/ 2581673 w 2582211"/>
              <a:gd name="connsiteY25" fmla="*/ 418106 h 3420248"/>
              <a:gd name="connsiteX26" fmla="*/ 2582211 w 2582211"/>
              <a:gd name="connsiteY26" fmla="*/ 436202 h 3420248"/>
              <a:gd name="connsiteX27" fmla="*/ 2577459 w 2582211"/>
              <a:gd name="connsiteY27" fmla="*/ 455160 h 3420248"/>
              <a:gd name="connsiteX28" fmla="*/ 2579435 w 2582211"/>
              <a:gd name="connsiteY28" fmla="*/ 467958 h 3420248"/>
              <a:gd name="connsiteX29" fmla="*/ 2574345 w 2582211"/>
              <a:gd name="connsiteY29" fmla="*/ 491792 h 3420248"/>
              <a:gd name="connsiteX30" fmla="*/ 2569656 w 2582211"/>
              <a:gd name="connsiteY30" fmla="*/ 526659 h 3420248"/>
              <a:gd name="connsiteX31" fmla="*/ 2564657 w 2582211"/>
              <a:gd name="connsiteY31" fmla="*/ 550660 h 3420248"/>
              <a:gd name="connsiteX32" fmla="*/ 2563127 w 2582211"/>
              <a:gd name="connsiteY32" fmla="*/ 555288 h 3420248"/>
              <a:gd name="connsiteX33" fmla="*/ 2563127 w 2582211"/>
              <a:gd name="connsiteY33" fmla="*/ 712341 h 3420248"/>
              <a:gd name="connsiteX34" fmla="*/ 2564838 w 2582211"/>
              <a:gd name="connsiteY34" fmla="*/ 723926 h 3420248"/>
              <a:gd name="connsiteX35" fmla="*/ 2563127 w 2582211"/>
              <a:gd name="connsiteY35" fmla="*/ 763012 h 3420248"/>
              <a:gd name="connsiteX36" fmla="*/ 2565458 w 2582211"/>
              <a:gd name="connsiteY36" fmla="*/ 768689 h 3420248"/>
              <a:gd name="connsiteX37" fmla="*/ 2563127 w 2582211"/>
              <a:gd name="connsiteY37" fmla="*/ 806901 h 3420248"/>
              <a:gd name="connsiteX38" fmla="*/ 2565106 w 2582211"/>
              <a:gd name="connsiteY38" fmla="*/ 848769 h 3420248"/>
              <a:gd name="connsiteX39" fmla="*/ 2570425 w 2582211"/>
              <a:gd name="connsiteY39" fmla="*/ 851895 h 3420248"/>
              <a:gd name="connsiteX40" fmla="*/ 2570893 w 2582211"/>
              <a:gd name="connsiteY40" fmla="*/ 861077 h 3420248"/>
              <a:gd name="connsiteX41" fmla="*/ 2570791 w 2582211"/>
              <a:gd name="connsiteY41" fmla="*/ 875533 h 3420248"/>
              <a:gd name="connsiteX42" fmla="*/ 2565208 w 2582211"/>
              <a:gd name="connsiteY42" fmla="*/ 907912 h 3420248"/>
              <a:gd name="connsiteX43" fmla="*/ 2567943 w 2582211"/>
              <a:gd name="connsiteY43" fmla="*/ 3420248 h 3420248"/>
              <a:gd name="connsiteX44" fmla="*/ 49856 w 2582211"/>
              <a:gd name="connsiteY44" fmla="*/ 3420248 h 3420248"/>
              <a:gd name="connsiteX45" fmla="*/ 22710 w 2582211"/>
              <a:gd name="connsiteY45" fmla="*/ 3393100 h 3420248"/>
              <a:gd name="connsiteX46" fmla="*/ 22670 w 2582211"/>
              <a:gd name="connsiteY46" fmla="*/ 3385186 h 3420248"/>
              <a:gd name="connsiteX47" fmla="*/ 19083 w 2582211"/>
              <a:gd name="connsiteY47" fmla="*/ 3385176 h 3420248"/>
              <a:gd name="connsiteX48" fmla="*/ 19083 w 2582211"/>
              <a:gd name="connsiteY48" fmla="*/ 3116615 h 3420248"/>
              <a:gd name="connsiteX49" fmla="*/ 19083 w 2582211"/>
              <a:gd name="connsiteY49" fmla="*/ 3073899 h 3420248"/>
              <a:gd name="connsiteX50" fmla="*/ 12058 w 2582211"/>
              <a:gd name="connsiteY50" fmla="*/ 3050041 h 3420248"/>
              <a:gd name="connsiteX51" fmla="*/ 4009 w 2582211"/>
              <a:gd name="connsiteY51" fmla="*/ 3025648 h 3420248"/>
              <a:gd name="connsiteX52" fmla="*/ 538 w 2582211"/>
              <a:gd name="connsiteY52" fmla="*/ 3002142 h 3420248"/>
              <a:gd name="connsiteX53" fmla="*/ 0 w 2582211"/>
              <a:gd name="connsiteY53" fmla="*/ 2984046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6215 w 2581673"/>
              <a:gd name="connsiteY9" fmla="*/ 2651559 h 3420248"/>
              <a:gd name="connsiteX10" fmla="*/ 18546 w 2581673"/>
              <a:gd name="connsiteY10" fmla="*/ 2613347 h 3420248"/>
              <a:gd name="connsiteX11" fmla="*/ 16567 w 2581673"/>
              <a:gd name="connsiteY11" fmla="*/ 2571479 h 3420248"/>
              <a:gd name="connsiteX12" fmla="*/ 11248 w 2581673"/>
              <a:gd name="connsiteY12" fmla="*/ 2568353 h 3420248"/>
              <a:gd name="connsiteX13" fmla="*/ 10780 w 2581673"/>
              <a:gd name="connsiteY13" fmla="*/ 2559171 h 3420248"/>
              <a:gd name="connsiteX14" fmla="*/ 10882 w 2581673"/>
              <a:gd name="connsiteY14" fmla="*/ 2544715 h 3420248"/>
              <a:gd name="connsiteX15" fmla="*/ 16465 w 2581673"/>
              <a:gd name="connsiteY15" fmla="*/ 2512336 h 3420248"/>
              <a:gd name="connsiteX16" fmla="*/ 13730 w 2581673"/>
              <a:gd name="connsiteY16" fmla="*/ 0 h 3420248"/>
              <a:gd name="connsiteX17" fmla="*/ 2531817 w 2581673"/>
              <a:gd name="connsiteY17" fmla="*/ 0 h 3420248"/>
              <a:gd name="connsiteX18" fmla="*/ 2558963 w 2581673"/>
              <a:gd name="connsiteY18" fmla="*/ 27148 h 3420248"/>
              <a:gd name="connsiteX19" fmla="*/ 2559004 w 2581673"/>
              <a:gd name="connsiteY19" fmla="*/ 35062 h 3420248"/>
              <a:gd name="connsiteX20" fmla="*/ 2562590 w 2581673"/>
              <a:gd name="connsiteY20" fmla="*/ 35072 h 3420248"/>
              <a:gd name="connsiteX21" fmla="*/ 2562590 w 2581673"/>
              <a:gd name="connsiteY21" fmla="*/ 303633 h 3420248"/>
              <a:gd name="connsiteX22" fmla="*/ 2562590 w 2581673"/>
              <a:gd name="connsiteY22" fmla="*/ 346349 h 3420248"/>
              <a:gd name="connsiteX23" fmla="*/ 2569615 w 2581673"/>
              <a:gd name="connsiteY23" fmla="*/ 370207 h 3420248"/>
              <a:gd name="connsiteX24" fmla="*/ 2577664 w 2581673"/>
              <a:gd name="connsiteY24" fmla="*/ 394600 h 3420248"/>
              <a:gd name="connsiteX25" fmla="*/ 2581135 w 2581673"/>
              <a:gd name="connsiteY25" fmla="*/ 418106 h 3420248"/>
              <a:gd name="connsiteX26" fmla="*/ 2581673 w 2581673"/>
              <a:gd name="connsiteY26" fmla="*/ 436202 h 3420248"/>
              <a:gd name="connsiteX27" fmla="*/ 2576921 w 2581673"/>
              <a:gd name="connsiteY27" fmla="*/ 455160 h 3420248"/>
              <a:gd name="connsiteX28" fmla="*/ 2578897 w 2581673"/>
              <a:gd name="connsiteY28" fmla="*/ 467958 h 3420248"/>
              <a:gd name="connsiteX29" fmla="*/ 2573807 w 2581673"/>
              <a:gd name="connsiteY29" fmla="*/ 491792 h 3420248"/>
              <a:gd name="connsiteX30" fmla="*/ 2569118 w 2581673"/>
              <a:gd name="connsiteY30" fmla="*/ 526659 h 3420248"/>
              <a:gd name="connsiteX31" fmla="*/ 2564119 w 2581673"/>
              <a:gd name="connsiteY31" fmla="*/ 550660 h 3420248"/>
              <a:gd name="connsiteX32" fmla="*/ 2562589 w 2581673"/>
              <a:gd name="connsiteY32" fmla="*/ 555288 h 3420248"/>
              <a:gd name="connsiteX33" fmla="*/ 2562589 w 2581673"/>
              <a:gd name="connsiteY33" fmla="*/ 712341 h 3420248"/>
              <a:gd name="connsiteX34" fmla="*/ 2564300 w 2581673"/>
              <a:gd name="connsiteY34" fmla="*/ 723926 h 3420248"/>
              <a:gd name="connsiteX35" fmla="*/ 2562589 w 2581673"/>
              <a:gd name="connsiteY35" fmla="*/ 763012 h 3420248"/>
              <a:gd name="connsiteX36" fmla="*/ 2564920 w 2581673"/>
              <a:gd name="connsiteY36" fmla="*/ 768689 h 3420248"/>
              <a:gd name="connsiteX37" fmla="*/ 2562589 w 2581673"/>
              <a:gd name="connsiteY37" fmla="*/ 806901 h 3420248"/>
              <a:gd name="connsiteX38" fmla="*/ 2564568 w 2581673"/>
              <a:gd name="connsiteY38" fmla="*/ 848769 h 3420248"/>
              <a:gd name="connsiteX39" fmla="*/ 2569887 w 2581673"/>
              <a:gd name="connsiteY39" fmla="*/ 851895 h 3420248"/>
              <a:gd name="connsiteX40" fmla="*/ 2570355 w 2581673"/>
              <a:gd name="connsiteY40" fmla="*/ 861077 h 3420248"/>
              <a:gd name="connsiteX41" fmla="*/ 2570253 w 2581673"/>
              <a:gd name="connsiteY41" fmla="*/ 875533 h 3420248"/>
              <a:gd name="connsiteX42" fmla="*/ 2564670 w 2581673"/>
              <a:gd name="connsiteY42" fmla="*/ 907912 h 3420248"/>
              <a:gd name="connsiteX43" fmla="*/ 2567405 w 2581673"/>
              <a:gd name="connsiteY43" fmla="*/ 3420248 h 3420248"/>
              <a:gd name="connsiteX44" fmla="*/ 49318 w 2581673"/>
              <a:gd name="connsiteY44" fmla="*/ 3420248 h 3420248"/>
              <a:gd name="connsiteX45" fmla="*/ 22172 w 2581673"/>
              <a:gd name="connsiteY45" fmla="*/ 3393100 h 3420248"/>
              <a:gd name="connsiteX46" fmla="*/ 22132 w 2581673"/>
              <a:gd name="connsiteY46" fmla="*/ 3385186 h 3420248"/>
              <a:gd name="connsiteX47" fmla="*/ 18545 w 2581673"/>
              <a:gd name="connsiteY47" fmla="*/ 3385176 h 3420248"/>
              <a:gd name="connsiteX48" fmla="*/ 18545 w 2581673"/>
              <a:gd name="connsiteY48" fmla="*/ 3116615 h 3420248"/>
              <a:gd name="connsiteX49" fmla="*/ 18545 w 2581673"/>
              <a:gd name="connsiteY49" fmla="*/ 3073899 h 3420248"/>
              <a:gd name="connsiteX50" fmla="*/ 11520 w 2581673"/>
              <a:gd name="connsiteY50" fmla="*/ 3050041 h 3420248"/>
              <a:gd name="connsiteX51" fmla="*/ 3471 w 2581673"/>
              <a:gd name="connsiteY51" fmla="*/ 3025648 h 3420248"/>
              <a:gd name="connsiteX52" fmla="*/ 0 w 2581673"/>
              <a:gd name="connsiteY52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8546 w 2581673"/>
              <a:gd name="connsiteY9" fmla="*/ 2613347 h 3420248"/>
              <a:gd name="connsiteX10" fmla="*/ 16567 w 2581673"/>
              <a:gd name="connsiteY10" fmla="*/ 2571479 h 3420248"/>
              <a:gd name="connsiteX11" fmla="*/ 11248 w 2581673"/>
              <a:gd name="connsiteY11" fmla="*/ 2568353 h 3420248"/>
              <a:gd name="connsiteX12" fmla="*/ 10780 w 2581673"/>
              <a:gd name="connsiteY12" fmla="*/ 2559171 h 3420248"/>
              <a:gd name="connsiteX13" fmla="*/ 10882 w 2581673"/>
              <a:gd name="connsiteY13" fmla="*/ 2544715 h 3420248"/>
              <a:gd name="connsiteX14" fmla="*/ 16465 w 2581673"/>
              <a:gd name="connsiteY14" fmla="*/ 2512336 h 3420248"/>
              <a:gd name="connsiteX15" fmla="*/ 13730 w 2581673"/>
              <a:gd name="connsiteY15" fmla="*/ 0 h 3420248"/>
              <a:gd name="connsiteX16" fmla="*/ 2531817 w 2581673"/>
              <a:gd name="connsiteY16" fmla="*/ 0 h 3420248"/>
              <a:gd name="connsiteX17" fmla="*/ 2558963 w 2581673"/>
              <a:gd name="connsiteY17" fmla="*/ 27148 h 3420248"/>
              <a:gd name="connsiteX18" fmla="*/ 2559004 w 2581673"/>
              <a:gd name="connsiteY18" fmla="*/ 35062 h 3420248"/>
              <a:gd name="connsiteX19" fmla="*/ 2562590 w 2581673"/>
              <a:gd name="connsiteY19" fmla="*/ 35072 h 3420248"/>
              <a:gd name="connsiteX20" fmla="*/ 2562590 w 2581673"/>
              <a:gd name="connsiteY20" fmla="*/ 303633 h 3420248"/>
              <a:gd name="connsiteX21" fmla="*/ 2562590 w 2581673"/>
              <a:gd name="connsiteY21" fmla="*/ 346349 h 3420248"/>
              <a:gd name="connsiteX22" fmla="*/ 2569615 w 2581673"/>
              <a:gd name="connsiteY22" fmla="*/ 370207 h 3420248"/>
              <a:gd name="connsiteX23" fmla="*/ 2577664 w 2581673"/>
              <a:gd name="connsiteY23" fmla="*/ 394600 h 3420248"/>
              <a:gd name="connsiteX24" fmla="*/ 2581135 w 2581673"/>
              <a:gd name="connsiteY24" fmla="*/ 418106 h 3420248"/>
              <a:gd name="connsiteX25" fmla="*/ 2581673 w 2581673"/>
              <a:gd name="connsiteY25" fmla="*/ 436202 h 3420248"/>
              <a:gd name="connsiteX26" fmla="*/ 2576921 w 2581673"/>
              <a:gd name="connsiteY26" fmla="*/ 455160 h 3420248"/>
              <a:gd name="connsiteX27" fmla="*/ 2578897 w 2581673"/>
              <a:gd name="connsiteY27" fmla="*/ 467958 h 3420248"/>
              <a:gd name="connsiteX28" fmla="*/ 2573807 w 2581673"/>
              <a:gd name="connsiteY28" fmla="*/ 491792 h 3420248"/>
              <a:gd name="connsiteX29" fmla="*/ 2569118 w 2581673"/>
              <a:gd name="connsiteY29" fmla="*/ 526659 h 3420248"/>
              <a:gd name="connsiteX30" fmla="*/ 2564119 w 2581673"/>
              <a:gd name="connsiteY30" fmla="*/ 550660 h 3420248"/>
              <a:gd name="connsiteX31" fmla="*/ 2562589 w 2581673"/>
              <a:gd name="connsiteY31" fmla="*/ 555288 h 3420248"/>
              <a:gd name="connsiteX32" fmla="*/ 2562589 w 2581673"/>
              <a:gd name="connsiteY32" fmla="*/ 712341 h 3420248"/>
              <a:gd name="connsiteX33" fmla="*/ 2564300 w 2581673"/>
              <a:gd name="connsiteY33" fmla="*/ 723926 h 3420248"/>
              <a:gd name="connsiteX34" fmla="*/ 2562589 w 2581673"/>
              <a:gd name="connsiteY34" fmla="*/ 763012 h 3420248"/>
              <a:gd name="connsiteX35" fmla="*/ 2564920 w 2581673"/>
              <a:gd name="connsiteY35" fmla="*/ 768689 h 3420248"/>
              <a:gd name="connsiteX36" fmla="*/ 2562589 w 2581673"/>
              <a:gd name="connsiteY36" fmla="*/ 806901 h 3420248"/>
              <a:gd name="connsiteX37" fmla="*/ 2564568 w 2581673"/>
              <a:gd name="connsiteY37" fmla="*/ 848769 h 3420248"/>
              <a:gd name="connsiteX38" fmla="*/ 2569887 w 2581673"/>
              <a:gd name="connsiteY38" fmla="*/ 851895 h 3420248"/>
              <a:gd name="connsiteX39" fmla="*/ 2570355 w 2581673"/>
              <a:gd name="connsiteY39" fmla="*/ 861077 h 3420248"/>
              <a:gd name="connsiteX40" fmla="*/ 2570253 w 2581673"/>
              <a:gd name="connsiteY40" fmla="*/ 875533 h 3420248"/>
              <a:gd name="connsiteX41" fmla="*/ 2564670 w 2581673"/>
              <a:gd name="connsiteY41" fmla="*/ 907912 h 3420248"/>
              <a:gd name="connsiteX42" fmla="*/ 2567405 w 2581673"/>
              <a:gd name="connsiteY42" fmla="*/ 3420248 h 3420248"/>
              <a:gd name="connsiteX43" fmla="*/ 49318 w 2581673"/>
              <a:gd name="connsiteY43" fmla="*/ 3420248 h 3420248"/>
              <a:gd name="connsiteX44" fmla="*/ 22172 w 2581673"/>
              <a:gd name="connsiteY44" fmla="*/ 3393100 h 3420248"/>
              <a:gd name="connsiteX45" fmla="*/ 22132 w 2581673"/>
              <a:gd name="connsiteY45" fmla="*/ 3385186 h 3420248"/>
              <a:gd name="connsiteX46" fmla="*/ 18545 w 2581673"/>
              <a:gd name="connsiteY46" fmla="*/ 3385176 h 3420248"/>
              <a:gd name="connsiteX47" fmla="*/ 18545 w 2581673"/>
              <a:gd name="connsiteY47" fmla="*/ 3116615 h 3420248"/>
              <a:gd name="connsiteX48" fmla="*/ 18545 w 2581673"/>
              <a:gd name="connsiteY48" fmla="*/ 3073899 h 3420248"/>
              <a:gd name="connsiteX49" fmla="*/ 11520 w 2581673"/>
              <a:gd name="connsiteY49" fmla="*/ 3050041 h 3420248"/>
              <a:gd name="connsiteX50" fmla="*/ 3471 w 2581673"/>
              <a:gd name="connsiteY50" fmla="*/ 3025648 h 3420248"/>
              <a:gd name="connsiteX51" fmla="*/ 0 w 2581673"/>
              <a:gd name="connsiteY51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13347 h 3420248"/>
              <a:gd name="connsiteX9" fmla="*/ 16567 w 2581673"/>
              <a:gd name="connsiteY9" fmla="*/ 2571479 h 3420248"/>
              <a:gd name="connsiteX10" fmla="*/ 11248 w 2581673"/>
              <a:gd name="connsiteY10" fmla="*/ 2568353 h 3420248"/>
              <a:gd name="connsiteX11" fmla="*/ 10780 w 2581673"/>
              <a:gd name="connsiteY11" fmla="*/ 2559171 h 3420248"/>
              <a:gd name="connsiteX12" fmla="*/ 10882 w 2581673"/>
              <a:gd name="connsiteY12" fmla="*/ 2544715 h 3420248"/>
              <a:gd name="connsiteX13" fmla="*/ 16465 w 2581673"/>
              <a:gd name="connsiteY13" fmla="*/ 2512336 h 3420248"/>
              <a:gd name="connsiteX14" fmla="*/ 13730 w 2581673"/>
              <a:gd name="connsiteY14" fmla="*/ 0 h 3420248"/>
              <a:gd name="connsiteX15" fmla="*/ 2531817 w 2581673"/>
              <a:gd name="connsiteY15" fmla="*/ 0 h 3420248"/>
              <a:gd name="connsiteX16" fmla="*/ 2558963 w 2581673"/>
              <a:gd name="connsiteY16" fmla="*/ 27148 h 3420248"/>
              <a:gd name="connsiteX17" fmla="*/ 2559004 w 2581673"/>
              <a:gd name="connsiteY17" fmla="*/ 35062 h 3420248"/>
              <a:gd name="connsiteX18" fmla="*/ 2562590 w 2581673"/>
              <a:gd name="connsiteY18" fmla="*/ 35072 h 3420248"/>
              <a:gd name="connsiteX19" fmla="*/ 2562590 w 2581673"/>
              <a:gd name="connsiteY19" fmla="*/ 303633 h 3420248"/>
              <a:gd name="connsiteX20" fmla="*/ 2562590 w 2581673"/>
              <a:gd name="connsiteY20" fmla="*/ 346349 h 3420248"/>
              <a:gd name="connsiteX21" fmla="*/ 2569615 w 2581673"/>
              <a:gd name="connsiteY21" fmla="*/ 370207 h 3420248"/>
              <a:gd name="connsiteX22" fmla="*/ 2577664 w 2581673"/>
              <a:gd name="connsiteY22" fmla="*/ 394600 h 3420248"/>
              <a:gd name="connsiteX23" fmla="*/ 2581135 w 2581673"/>
              <a:gd name="connsiteY23" fmla="*/ 418106 h 3420248"/>
              <a:gd name="connsiteX24" fmla="*/ 2581673 w 2581673"/>
              <a:gd name="connsiteY24" fmla="*/ 436202 h 3420248"/>
              <a:gd name="connsiteX25" fmla="*/ 2576921 w 2581673"/>
              <a:gd name="connsiteY25" fmla="*/ 455160 h 3420248"/>
              <a:gd name="connsiteX26" fmla="*/ 2578897 w 2581673"/>
              <a:gd name="connsiteY26" fmla="*/ 467958 h 3420248"/>
              <a:gd name="connsiteX27" fmla="*/ 2573807 w 2581673"/>
              <a:gd name="connsiteY27" fmla="*/ 491792 h 3420248"/>
              <a:gd name="connsiteX28" fmla="*/ 2569118 w 2581673"/>
              <a:gd name="connsiteY28" fmla="*/ 526659 h 3420248"/>
              <a:gd name="connsiteX29" fmla="*/ 2564119 w 2581673"/>
              <a:gd name="connsiteY29" fmla="*/ 550660 h 3420248"/>
              <a:gd name="connsiteX30" fmla="*/ 2562589 w 2581673"/>
              <a:gd name="connsiteY30" fmla="*/ 555288 h 3420248"/>
              <a:gd name="connsiteX31" fmla="*/ 2562589 w 2581673"/>
              <a:gd name="connsiteY31" fmla="*/ 712341 h 3420248"/>
              <a:gd name="connsiteX32" fmla="*/ 2564300 w 2581673"/>
              <a:gd name="connsiteY32" fmla="*/ 723926 h 3420248"/>
              <a:gd name="connsiteX33" fmla="*/ 2562589 w 2581673"/>
              <a:gd name="connsiteY33" fmla="*/ 763012 h 3420248"/>
              <a:gd name="connsiteX34" fmla="*/ 2564920 w 2581673"/>
              <a:gd name="connsiteY34" fmla="*/ 768689 h 3420248"/>
              <a:gd name="connsiteX35" fmla="*/ 2562589 w 2581673"/>
              <a:gd name="connsiteY35" fmla="*/ 806901 h 3420248"/>
              <a:gd name="connsiteX36" fmla="*/ 2564568 w 2581673"/>
              <a:gd name="connsiteY36" fmla="*/ 848769 h 3420248"/>
              <a:gd name="connsiteX37" fmla="*/ 2569887 w 2581673"/>
              <a:gd name="connsiteY37" fmla="*/ 851895 h 3420248"/>
              <a:gd name="connsiteX38" fmla="*/ 2570355 w 2581673"/>
              <a:gd name="connsiteY38" fmla="*/ 861077 h 3420248"/>
              <a:gd name="connsiteX39" fmla="*/ 2570253 w 2581673"/>
              <a:gd name="connsiteY39" fmla="*/ 875533 h 3420248"/>
              <a:gd name="connsiteX40" fmla="*/ 2564670 w 2581673"/>
              <a:gd name="connsiteY40" fmla="*/ 907912 h 3420248"/>
              <a:gd name="connsiteX41" fmla="*/ 2567405 w 2581673"/>
              <a:gd name="connsiteY41" fmla="*/ 3420248 h 3420248"/>
              <a:gd name="connsiteX42" fmla="*/ 49318 w 2581673"/>
              <a:gd name="connsiteY42" fmla="*/ 3420248 h 3420248"/>
              <a:gd name="connsiteX43" fmla="*/ 22172 w 2581673"/>
              <a:gd name="connsiteY43" fmla="*/ 3393100 h 3420248"/>
              <a:gd name="connsiteX44" fmla="*/ 22132 w 2581673"/>
              <a:gd name="connsiteY44" fmla="*/ 3385186 h 3420248"/>
              <a:gd name="connsiteX45" fmla="*/ 18545 w 2581673"/>
              <a:gd name="connsiteY45" fmla="*/ 3385176 h 3420248"/>
              <a:gd name="connsiteX46" fmla="*/ 18545 w 2581673"/>
              <a:gd name="connsiteY46" fmla="*/ 3116615 h 3420248"/>
              <a:gd name="connsiteX47" fmla="*/ 18545 w 2581673"/>
              <a:gd name="connsiteY47" fmla="*/ 3073899 h 3420248"/>
              <a:gd name="connsiteX48" fmla="*/ 11520 w 2581673"/>
              <a:gd name="connsiteY48" fmla="*/ 3050041 h 3420248"/>
              <a:gd name="connsiteX49" fmla="*/ 3471 w 2581673"/>
              <a:gd name="connsiteY49" fmla="*/ 3025648 h 3420248"/>
              <a:gd name="connsiteX50" fmla="*/ 0 w 2581673"/>
              <a:gd name="connsiteY50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11520 w 2581673"/>
              <a:gd name="connsiteY47" fmla="*/ 3050041 h 3420248"/>
              <a:gd name="connsiteX48" fmla="*/ 3471 w 2581673"/>
              <a:gd name="connsiteY48" fmla="*/ 3025648 h 3420248"/>
              <a:gd name="connsiteX49" fmla="*/ 0 w 2581673"/>
              <a:gd name="connsiteY49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3471 w 2581673"/>
              <a:gd name="connsiteY47" fmla="*/ 3025648 h 3420248"/>
              <a:gd name="connsiteX48" fmla="*/ 0 w 2581673"/>
              <a:gd name="connsiteY48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073899 h 3420248"/>
              <a:gd name="connsiteX46" fmla="*/ 3471 w 2581673"/>
              <a:gd name="connsiteY46" fmla="*/ 3025648 h 3420248"/>
              <a:gd name="connsiteX47" fmla="*/ 0 w 2581673"/>
              <a:gd name="connsiteY47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567 w 2581673"/>
              <a:gd name="connsiteY7" fmla="*/ 2571479 h 3420248"/>
              <a:gd name="connsiteX8" fmla="*/ 11248 w 2581673"/>
              <a:gd name="connsiteY8" fmla="*/ 2568353 h 3420248"/>
              <a:gd name="connsiteX9" fmla="*/ 10780 w 2581673"/>
              <a:gd name="connsiteY9" fmla="*/ 2559171 h 3420248"/>
              <a:gd name="connsiteX10" fmla="*/ 10882 w 2581673"/>
              <a:gd name="connsiteY10" fmla="*/ 2544715 h 3420248"/>
              <a:gd name="connsiteX11" fmla="*/ 16465 w 2581673"/>
              <a:gd name="connsiteY11" fmla="*/ 2512336 h 3420248"/>
              <a:gd name="connsiteX12" fmla="*/ 13730 w 2581673"/>
              <a:gd name="connsiteY12" fmla="*/ 0 h 3420248"/>
              <a:gd name="connsiteX13" fmla="*/ 2531817 w 2581673"/>
              <a:gd name="connsiteY13" fmla="*/ 0 h 3420248"/>
              <a:gd name="connsiteX14" fmla="*/ 2558963 w 2581673"/>
              <a:gd name="connsiteY14" fmla="*/ 27148 h 3420248"/>
              <a:gd name="connsiteX15" fmla="*/ 2559004 w 2581673"/>
              <a:gd name="connsiteY15" fmla="*/ 35062 h 3420248"/>
              <a:gd name="connsiteX16" fmla="*/ 2562590 w 2581673"/>
              <a:gd name="connsiteY16" fmla="*/ 35072 h 3420248"/>
              <a:gd name="connsiteX17" fmla="*/ 2562590 w 2581673"/>
              <a:gd name="connsiteY17" fmla="*/ 303633 h 3420248"/>
              <a:gd name="connsiteX18" fmla="*/ 2562590 w 2581673"/>
              <a:gd name="connsiteY18" fmla="*/ 346349 h 3420248"/>
              <a:gd name="connsiteX19" fmla="*/ 2569615 w 2581673"/>
              <a:gd name="connsiteY19" fmla="*/ 370207 h 3420248"/>
              <a:gd name="connsiteX20" fmla="*/ 2577664 w 2581673"/>
              <a:gd name="connsiteY20" fmla="*/ 394600 h 3420248"/>
              <a:gd name="connsiteX21" fmla="*/ 2581135 w 2581673"/>
              <a:gd name="connsiteY21" fmla="*/ 418106 h 3420248"/>
              <a:gd name="connsiteX22" fmla="*/ 2581673 w 2581673"/>
              <a:gd name="connsiteY22" fmla="*/ 436202 h 3420248"/>
              <a:gd name="connsiteX23" fmla="*/ 2576921 w 2581673"/>
              <a:gd name="connsiteY23" fmla="*/ 455160 h 3420248"/>
              <a:gd name="connsiteX24" fmla="*/ 2578897 w 2581673"/>
              <a:gd name="connsiteY24" fmla="*/ 467958 h 3420248"/>
              <a:gd name="connsiteX25" fmla="*/ 2573807 w 2581673"/>
              <a:gd name="connsiteY25" fmla="*/ 491792 h 3420248"/>
              <a:gd name="connsiteX26" fmla="*/ 2569118 w 2581673"/>
              <a:gd name="connsiteY26" fmla="*/ 526659 h 3420248"/>
              <a:gd name="connsiteX27" fmla="*/ 2564119 w 2581673"/>
              <a:gd name="connsiteY27" fmla="*/ 550660 h 3420248"/>
              <a:gd name="connsiteX28" fmla="*/ 2562589 w 2581673"/>
              <a:gd name="connsiteY28" fmla="*/ 555288 h 3420248"/>
              <a:gd name="connsiteX29" fmla="*/ 2562589 w 2581673"/>
              <a:gd name="connsiteY29" fmla="*/ 712341 h 3420248"/>
              <a:gd name="connsiteX30" fmla="*/ 2564300 w 2581673"/>
              <a:gd name="connsiteY30" fmla="*/ 723926 h 3420248"/>
              <a:gd name="connsiteX31" fmla="*/ 2562589 w 2581673"/>
              <a:gd name="connsiteY31" fmla="*/ 763012 h 3420248"/>
              <a:gd name="connsiteX32" fmla="*/ 2564920 w 2581673"/>
              <a:gd name="connsiteY32" fmla="*/ 768689 h 3420248"/>
              <a:gd name="connsiteX33" fmla="*/ 2562589 w 2581673"/>
              <a:gd name="connsiteY33" fmla="*/ 806901 h 3420248"/>
              <a:gd name="connsiteX34" fmla="*/ 2564568 w 2581673"/>
              <a:gd name="connsiteY34" fmla="*/ 848769 h 3420248"/>
              <a:gd name="connsiteX35" fmla="*/ 2569887 w 2581673"/>
              <a:gd name="connsiteY35" fmla="*/ 851895 h 3420248"/>
              <a:gd name="connsiteX36" fmla="*/ 2570355 w 2581673"/>
              <a:gd name="connsiteY36" fmla="*/ 861077 h 3420248"/>
              <a:gd name="connsiteX37" fmla="*/ 2570253 w 2581673"/>
              <a:gd name="connsiteY37" fmla="*/ 875533 h 3420248"/>
              <a:gd name="connsiteX38" fmla="*/ 2564670 w 2581673"/>
              <a:gd name="connsiteY38" fmla="*/ 907912 h 3420248"/>
              <a:gd name="connsiteX39" fmla="*/ 2567405 w 2581673"/>
              <a:gd name="connsiteY39" fmla="*/ 3420248 h 3420248"/>
              <a:gd name="connsiteX40" fmla="*/ 49318 w 2581673"/>
              <a:gd name="connsiteY40" fmla="*/ 3420248 h 3420248"/>
              <a:gd name="connsiteX41" fmla="*/ 22172 w 2581673"/>
              <a:gd name="connsiteY41" fmla="*/ 3393100 h 3420248"/>
              <a:gd name="connsiteX42" fmla="*/ 22132 w 2581673"/>
              <a:gd name="connsiteY42" fmla="*/ 3385186 h 3420248"/>
              <a:gd name="connsiteX43" fmla="*/ 18545 w 2581673"/>
              <a:gd name="connsiteY43" fmla="*/ 3385176 h 3420248"/>
              <a:gd name="connsiteX44" fmla="*/ 18545 w 2581673"/>
              <a:gd name="connsiteY44" fmla="*/ 3073899 h 3420248"/>
              <a:gd name="connsiteX45" fmla="*/ 3471 w 2581673"/>
              <a:gd name="connsiteY45" fmla="*/ 3025648 h 3420248"/>
              <a:gd name="connsiteX46" fmla="*/ 0 w 2581673"/>
              <a:gd name="connsiteY46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0882 w 2581673"/>
              <a:gd name="connsiteY9" fmla="*/ 2544715 h 3420248"/>
              <a:gd name="connsiteX10" fmla="*/ 16465 w 2581673"/>
              <a:gd name="connsiteY10" fmla="*/ 2512336 h 3420248"/>
              <a:gd name="connsiteX11" fmla="*/ 13730 w 2581673"/>
              <a:gd name="connsiteY11" fmla="*/ 0 h 3420248"/>
              <a:gd name="connsiteX12" fmla="*/ 2531817 w 2581673"/>
              <a:gd name="connsiteY12" fmla="*/ 0 h 3420248"/>
              <a:gd name="connsiteX13" fmla="*/ 2558963 w 2581673"/>
              <a:gd name="connsiteY13" fmla="*/ 27148 h 3420248"/>
              <a:gd name="connsiteX14" fmla="*/ 2559004 w 2581673"/>
              <a:gd name="connsiteY14" fmla="*/ 35062 h 3420248"/>
              <a:gd name="connsiteX15" fmla="*/ 2562590 w 2581673"/>
              <a:gd name="connsiteY15" fmla="*/ 35072 h 3420248"/>
              <a:gd name="connsiteX16" fmla="*/ 2562590 w 2581673"/>
              <a:gd name="connsiteY16" fmla="*/ 303633 h 3420248"/>
              <a:gd name="connsiteX17" fmla="*/ 2562590 w 2581673"/>
              <a:gd name="connsiteY17" fmla="*/ 346349 h 3420248"/>
              <a:gd name="connsiteX18" fmla="*/ 2569615 w 2581673"/>
              <a:gd name="connsiteY18" fmla="*/ 370207 h 3420248"/>
              <a:gd name="connsiteX19" fmla="*/ 2577664 w 2581673"/>
              <a:gd name="connsiteY19" fmla="*/ 394600 h 3420248"/>
              <a:gd name="connsiteX20" fmla="*/ 2581135 w 2581673"/>
              <a:gd name="connsiteY20" fmla="*/ 418106 h 3420248"/>
              <a:gd name="connsiteX21" fmla="*/ 2581673 w 2581673"/>
              <a:gd name="connsiteY21" fmla="*/ 436202 h 3420248"/>
              <a:gd name="connsiteX22" fmla="*/ 2576921 w 2581673"/>
              <a:gd name="connsiteY22" fmla="*/ 455160 h 3420248"/>
              <a:gd name="connsiteX23" fmla="*/ 2578897 w 2581673"/>
              <a:gd name="connsiteY23" fmla="*/ 467958 h 3420248"/>
              <a:gd name="connsiteX24" fmla="*/ 2573807 w 2581673"/>
              <a:gd name="connsiteY24" fmla="*/ 491792 h 3420248"/>
              <a:gd name="connsiteX25" fmla="*/ 2569118 w 2581673"/>
              <a:gd name="connsiteY25" fmla="*/ 526659 h 3420248"/>
              <a:gd name="connsiteX26" fmla="*/ 2564119 w 2581673"/>
              <a:gd name="connsiteY26" fmla="*/ 550660 h 3420248"/>
              <a:gd name="connsiteX27" fmla="*/ 2562589 w 2581673"/>
              <a:gd name="connsiteY27" fmla="*/ 555288 h 3420248"/>
              <a:gd name="connsiteX28" fmla="*/ 2562589 w 2581673"/>
              <a:gd name="connsiteY28" fmla="*/ 712341 h 3420248"/>
              <a:gd name="connsiteX29" fmla="*/ 2564300 w 2581673"/>
              <a:gd name="connsiteY29" fmla="*/ 723926 h 3420248"/>
              <a:gd name="connsiteX30" fmla="*/ 2562589 w 2581673"/>
              <a:gd name="connsiteY30" fmla="*/ 763012 h 3420248"/>
              <a:gd name="connsiteX31" fmla="*/ 2564920 w 2581673"/>
              <a:gd name="connsiteY31" fmla="*/ 768689 h 3420248"/>
              <a:gd name="connsiteX32" fmla="*/ 2562589 w 2581673"/>
              <a:gd name="connsiteY32" fmla="*/ 806901 h 3420248"/>
              <a:gd name="connsiteX33" fmla="*/ 2564568 w 2581673"/>
              <a:gd name="connsiteY33" fmla="*/ 848769 h 3420248"/>
              <a:gd name="connsiteX34" fmla="*/ 2569887 w 2581673"/>
              <a:gd name="connsiteY34" fmla="*/ 851895 h 3420248"/>
              <a:gd name="connsiteX35" fmla="*/ 2570355 w 2581673"/>
              <a:gd name="connsiteY35" fmla="*/ 861077 h 3420248"/>
              <a:gd name="connsiteX36" fmla="*/ 2570253 w 2581673"/>
              <a:gd name="connsiteY36" fmla="*/ 875533 h 3420248"/>
              <a:gd name="connsiteX37" fmla="*/ 2564670 w 2581673"/>
              <a:gd name="connsiteY37" fmla="*/ 907912 h 3420248"/>
              <a:gd name="connsiteX38" fmla="*/ 2567405 w 2581673"/>
              <a:gd name="connsiteY38" fmla="*/ 3420248 h 3420248"/>
              <a:gd name="connsiteX39" fmla="*/ 49318 w 2581673"/>
              <a:gd name="connsiteY39" fmla="*/ 3420248 h 3420248"/>
              <a:gd name="connsiteX40" fmla="*/ 22172 w 2581673"/>
              <a:gd name="connsiteY40" fmla="*/ 3393100 h 3420248"/>
              <a:gd name="connsiteX41" fmla="*/ 22132 w 2581673"/>
              <a:gd name="connsiteY41" fmla="*/ 3385186 h 3420248"/>
              <a:gd name="connsiteX42" fmla="*/ 18545 w 2581673"/>
              <a:gd name="connsiteY42" fmla="*/ 3385176 h 3420248"/>
              <a:gd name="connsiteX43" fmla="*/ 18545 w 2581673"/>
              <a:gd name="connsiteY43" fmla="*/ 3073899 h 3420248"/>
              <a:gd name="connsiteX44" fmla="*/ 3471 w 2581673"/>
              <a:gd name="connsiteY44" fmla="*/ 3025648 h 3420248"/>
              <a:gd name="connsiteX45" fmla="*/ 0 w 2581673"/>
              <a:gd name="connsiteY45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6465 w 2581673"/>
              <a:gd name="connsiteY9" fmla="*/ 2512336 h 3420248"/>
              <a:gd name="connsiteX10" fmla="*/ 13730 w 2581673"/>
              <a:gd name="connsiteY10" fmla="*/ 0 h 3420248"/>
              <a:gd name="connsiteX11" fmla="*/ 2531817 w 2581673"/>
              <a:gd name="connsiteY11" fmla="*/ 0 h 3420248"/>
              <a:gd name="connsiteX12" fmla="*/ 2558963 w 2581673"/>
              <a:gd name="connsiteY12" fmla="*/ 27148 h 3420248"/>
              <a:gd name="connsiteX13" fmla="*/ 2559004 w 2581673"/>
              <a:gd name="connsiteY13" fmla="*/ 35062 h 3420248"/>
              <a:gd name="connsiteX14" fmla="*/ 2562590 w 2581673"/>
              <a:gd name="connsiteY14" fmla="*/ 35072 h 3420248"/>
              <a:gd name="connsiteX15" fmla="*/ 2562590 w 2581673"/>
              <a:gd name="connsiteY15" fmla="*/ 303633 h 3420248"/>
              <a:gd name="connsiteX16" fmla="*/ 2562590 w 2581673"/>
              <a:gd name="connsiteY16" fmla="*/ 346349 h 3420248"/>
              <a:gd name="connsiteX17" fmla="*/ 2569615 w 2581673"/>
              <a:gd name="connsiteY17" fmla="*/ 370207 h 3420248"/>
              <a:gd name="connsiteX18" fmla="*/ 2577664 w 2581673"/>
              <a:gd name="connsiteY18" fmla="*/ 394600 h 3420248"/>
              <a:gd name="connsiteX19" fmla="*/ 2581135 w 2581673"/>
              <a:gd name="connsiteY19" fmla="*/ 418106 h 3420248"/>
              <a:gd name="connsiteX20" fmla="*/ 2581673 w 2581673"/>
              <a:gd name="connsiteY20" fmla="*/ 436202 h 3420248"/>
              <a:gd name="connsiteX21" fmla="*/ 2576921 w 2581673"/>
              <a:gd name="connsiteY21" fmla="*/ 455160 h 3420248"/>
              <a:gd name="connsiteX22" fmla="*/ 2578897 w 2581673"/>
              <a:gd name="connsiteY22" fmla="*/ 467958 h 3420248"/>
              <a:gd name="connsiteX23" fmla="*/ 2573807 w 2581673"/>
              <a:gd name="connsiteY23" fmla="*/ 491792 h 3420248"/>
              <a:gd name="connsiteX24" fmla="*/ 2569118 w 2581673"/>
              <a:gd name="connsiteY24" fmla="*/ 526659 h 3420248"/>
              <a:gd name="connsiteX25" fmla="*/ 2564119 w 2581673"/>
              <a:gd name="connsiteY25" fmla="*/ 550660 h 3420248"/>
              <a:gd name="connsiteX26" fmla="*/ 2562589 w 2581673"/>
              <a:gd name="connsiteY26" fmla="*/ 555288 h 3420248"/>
              <a:gd name="connsiteX27" fmla="*/ 2562589 w 2581673"/>
              <a:gd name="connsiteY27" fmla="*/ 712341 h 3420248"/>
              <a:gd name="connsiteX28" fmla="*/ 2564300 w 2581673"/>
              <a:gd name="connsiteY28" fmla="*/ 723926 h 3420248"/>
              <a:gd name="connsiteX29" fmla="*/ 2562589 w 2581673"/>
              <a:gd name="connsiteY29" fmla="*/ 763012 h 3420248"/>
              <a:gd name="connsiteX30" fmla="*/ 2564920 w 2581673"/>
              <a:gd name="connsiteY30" fmla="*/ 768689 h 3420248"/>
              <a:gd name="connsiteX31" fmla="*/ 2562589 w 2581673"/>
              <a:gd name="connsiteY31" fmla="*/ 806901 h 3420248"/>
              <a:gd name="connsiteX32" fmla="*/ 2564568 w 2581673"/>
              <a:gd name="connsiteY32" fmla="*/ 848769 h 3420248"/>
              <a:gd name="connsiteX33" fmla="*/ 2569887 w 2581673"/>
              <a:gd name="connsiteY33" fmla="*/ 851895 h 3420248"/>
              <a:gd name="connsiteX34" fmla="*/ 2570355 w 2581673"/>
              <a:gd name="connsiteY34" fmla="*/ 861077 h 3420248"/>
              <a:gd name="connsiteX35" fmla="*/ 2570253 w 2581673"/>
              <a:gd name="connsiteY35" fmla="*/ 875533 h 3420248"/>
              <a:gd name="connsiteX36" fmla="*/ 2564670 w 2581673"/>
              <a:gd name="connsiteY36" fmla="*/ 907912 h 3420248"/>
              <a:gd name="connsiteX37" fmla="*/ 2567405 w 2581673"/>
              <a:gd name="connsiteY37" fmla="*/ 3420248 h 3420248"/>
              <a:gd name="connsiteX38" fmla="*/ 49318 w 2581673"/>
              <a:gd name="connsiteY38" fmla="*/ 3420248 h 3420248"/>
              <a:gd name="connsiteX39" fmla="*/ 22172 w 2581673"/>
              <a:gd name="connsiteY39" fmla="*/ 3393100 h 3420248"/>
              <a:gd name="connsiteX40" fmla="*/ 22132 w 2581673"/>
              <a:gd name="connsiteY40" fmla="*/ 3385186 h 3420248"/>
              <a:gd name="connsiteX41" fmla="*/ 18545 w 2581673"/>
              <a:gd name="connsiteY41" fmla="*/ 3385176 h 3420248"/>
              <a:gd name="connsiteX42" fmla="*/ 18545 w 2581673"/>
              <a:gd name="connsiteY42" fmla="*/ 3073899 h 3420248"/>
              <a:gd name="connsiteX43" fmla="*/ 3471 w 2581673"/>
              <a:gd name="connsiteY43" fmla="*/ 3025648 h 3420248"/>
              <a:gd name="connsiteX44" fmla="*/ 0 w 2581673"/>
              <a:gd name="connsiteY44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6465 w 2581673"/>
              <a:gd name="connsiteY8" fmla="*/ 2512336 h 3420248"/>
              <a:gd name="connsiteX9" fmla="*/ 13730 w 2581673"/>
              <a:gd name="connsiteY9" fmla="*/ 0 h 3420248"/>
              <a:gd name="connsiteX10" fmla="*/ 2531817 w 2581673"/>
              <a:gd name="connsiteY10" fmla="*/ 0 h 3420248"/>
              <a:gd name="connsiteX11" fmla="*/ 2558963 w 2581673"/>
              <a:gd name="connsiteY11" fmla="*/ 27148 h 3420248"/>
              <a:gd name="connsiteX12" fmla="*/ 2559004 w 2581673"/>
              <a:gd name="connsiteY12" fmla="*/ 35062 h 3420248"/>
              <a:gd name="connsiteX13" fmla="*/ 2562590 w 2581673"/>
              <a:gd name="connsiteY13" fmla="*/ 35072 h 3420248"/>
              <a:gd name="connsiteX14" fmla="*/ 2562590 w 2581673"/>
              <a:gd name="connsiteY14" fmla="*/ 303633 h 3420248"/>
              <a:gd name="connsiteX15" fmla="*/ 2562590 w 2581673"/>
              <a:gd name="connsiteY15" fmla="*/ 346349 h 3420248"/>
              <a:gd name="connsiteX16" fmla="*/ 2569615 w 2581673"/>
              <a:gd name="connsiteY16" fmla="*/ 370207 h 3420248"/>
              <a:gd name="connsiteX17" fmla="*/ 2577664 w 2581673"/>
              <a:gd name="connsiteY17" fmla="*/ 394600 h 3420248"/>
              <a:gd name="connsiteX18" fmla="*/ 2581135 w 2581673"/>
              <a:gd name="connsiteY18" fmla="*/ 418106 h 3420248"/>
              <a:gd name="connsiteX19" fmla="*/ 2581673 w 2581673"/>
              <a:gd name="connsiteY19" fmla="*/ 436202 h 3420248"/>
              <a:gd name="connsiteX20" fmla="*/ 2576921 w 2581673"/>
              <a:gd name="connsiteY20" fmla="*/ 455160 h 3420248"/>
              <a:gd name="connsiteX21" fmla="*/ 2578897 w 2581673"/>
              <a:gd name="connsiteY21" fmla="*/ 467958 h 3420248"/>
              <a:gd name="connsiteX22" fmla="*/ 2573807 w 2581673"/>
              <a:gd name="connsiteY22" fmla="*/ 491792 h 3420248"/>
              <a:gd name="connsiteX23" fmla="*/ 2569118 w 2581673"/>
              <a:gd name="connsiteY23" fmla="*/ 526659 h 3420248"/>
              <a:gd name="connsiteX24" fmla="*/ 2564119 w 2581673"/>
              <a:gd name="connsiteY24" fmla="*/ 550660 h 3420248"/>
              <a:gd name="connsiteX25" fmla="*/ 2562589 w 2581673"/>
              <a:gd name="connsiteY25" fmla="*/ 555288 h 3420248"/>
              <a:gd name="connsiteX26" fmla="*/ 2562589 w 2581673"/>
              <a:gd name="connsiteY26" fmla="*/ 712341 h 3420248"/>
              <a:gd name="connsiteX27" fmla="*/ 2564300 w 2581673"/>
              <a:gd name="connsiteY27" fmla="*/ 723926 h 3420248"/>
              <a:gd name="connsiteX28" fmla="*/ 2562589 w 2581673"/>
              <a:gd name="connsiteY28" fmla="*/ 763012 h 3420248"/>
              <a:gd name="connsiteX29" fmla="*/ 2564920 w 2581673"/>
              <a:gd name="connsiteY29" fmla="*/ 768689 h 3420248"/>
              <a:gd name="connsiteX30" fmla="*/ 2562589 w 2581673"/>
              <a:gd name="connsiteY30" fmla="*/ 806901 h 3420248"/>
              <a:gd name="connsiteX31" fmla="*/ 2564568 w 2581673"/>
              <a:gd name="connsiteY31" fmla="*/ 848769 h 3420248"/>
              <a:gd name="connsiteX32" fmla="*/ 2569887 w 2581673"/>
              <a:gd name="connsiteY32" fmla="*/ 851895 h 3420248"/>
              <a:gd name="connsiteX33" fmla="*/ 2570355 w 2581673"/>
              <a:gd name="connsiteY33" fmla="*/ 861077 h 3420248"/>
              <a:gd name="connsiteX34" fmla="*/ 2570253 w 2581673"/>
              <a:gd name="connsiteY34" fmla="*/ 875533 h 3420248"/>
              <a:gd name="connsiteX35" fmla="*/ 2564670 w 2581673"/>
              <a:gd name="connsiteY35" fmla="*/ 907912 h 3420248"/>
              <a:gd name="connsiteX36" fmla="*/ 2567405 w 2581673"/>
              <a:gd name="connsiteY36" fmla="*/ 3420248 h 3420248"/>
              <a:gd name="connsiteX37" fmla="*/ 49318 w 2581673"/>
              <a:gd name="connsiteY37" fmla="*/ 3420248 h 3420248"/>
              <a:gd name="connsiteX38" fmla="*/ 22172 w 2581673"/>
              <a:gd name="connsiteY38" fmla="*/ 3393100 h 3420248"/>
              <a:gd name="connsiteX39" fmla="*/ 22132 w 2581673"/>
              <a:gd name="connsiteY39" fmla="*/ 3385186 h 3420248"/>
              <a:gd name="connsiteX40" fmla="*/ 18545 w 2581673"/>
              <a:gd name="connsiteY40" fmla="*/ 3385176 h 3420248"/>
              <a:gd name="connsiteX41" fmla="*/ 18545 w 2581673"/>
              <a:gd name="connsiteY41" fmla="*/ 3073899 h 3420248"/>
              <a:gd name="connsiteX42" fmla="*/ 3471 w 2581673"/>
              <a:gd name="connsiteY42" fmla="*/ 3025648 h 3420248"/>
              <a:gd name="connsiteX43" fmla="*/ 0 w 2581673"/>
              <a:gd name="connsiteY43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6465 w 2581673"/>
              <a:gd name="connsiteY7" fmla="*/ 2512336 h 3420248"/>
              <a:gd name="connsiteX8" fmla="*/ 13730 w 2581673"/>
              <a:gd name="connsiteY8" fmla="*/ 0 h 3420248"/>
              <a:gd name="connsiteX9" fmla="*/ 2531817 w 2581673"/>
              <a:gd name="connsiteY9" fmla="*/ 0 h 3420248"/>
              <a:gd name="connsiteX10" fmla="*/ 2558963 w 2581673"/>
              <a:gd name="connsiteY10" fmla="*/ 27148 h 3420248"/>
              <a:gd name="connsiteX11" fmla="*/ 2559004 w 2581673"/>
              <a:gd name="connsiteY11" fmla="*/ 35062 h 3420248"/>
              <a:gd name="connsiteX12" fmla="*/ 2562590 w 2581673"/>
              <a:gd name="connsiteY12" fmla="*/ 35072 h 3420248"/>
              <a:gd name="connsiteX13" fmla="*/ 2562590 w 2581673"/>
              <a:gd name="connsiteY13" fmla="*/ 303633 h 3420248"/>
              <a:gd name="connsiteX14" fmla="*/ 2562590 w 2581673"/>
              <a:gd name="connsiteY14" fmla="*/ 346349 h 3420248"/>
              <a:gd name="connsiteX15" fmla="*/ 2569615 w 2581673"/>
              <a:gd name="connsiteY15" fmla="*/ 370207 h 3420248"/>
              <a:gd name="connsiteX16" fmla="*/ 2577664 w 2581673"/>
              <a:gd name="connsiteY16" fmla="*/ 394600 h 3420248"/>
              <a:gd name="connsiteX17" fmla="*/ 2581135 w 2581673"/>
              <a:gd name="connsiteY17" fmla="*/ 418106 h 3420248"/>
              <a:gd name="connsiteX18" fmla="*/ 2581673 w 2581673"/>
              <a:gd name="connsiteY18" fmla="*/ 436202 h 3420248"/>
              <a:gd name="connsiteX19" fmla="*/ 2576921 w 2581673"/>
              <a:gd name="connsiteY19" fmla="*/ 455160 h 3420248"/>
              <a:gd name="connsiteX20" fmla="*/ 2578897 w 2581673"/>
              <a:gd name="connsiteY20" fmla="*/ 467958 h 3420248"/>
              <a:gd name="connsiteX21" fmla="*/ 2573807 w 2581673"/>
              <a:gd name="connsiteY21" fmla="*/ 491792 h 3420248"/>
              <a:gd name="connsiteX22" fmla="*/ 2569118 w 2581673"/>
              <a:gd name="connsiteY22" fmla="*/ 526659 h 3420248"/>
              <a:gd name="connsiteX23" fmla="*/ 2564119 w 2581673"/>
              <a:gd name="connsiteY23" fmla="*/ 550660 h 3420248"/>
              <a:gd name="connsiteX24" fmla="*/ 2562589 w 2581673"/>
              <a:gd name="connsiteY24" fmla="*/ 555288 h 3420248"/>
              <a:gd name="connsiteX25" fmla="*/ 2562589 w 2581673"/>
              <a:gd name="connsiteY25" fmla="*/ 712341 h 3420248"/>
              <a:gd name="connsiteX26" fmla="*/ 2564300 w 2581673"/>
              <a:gd name="connsiteY26" fmla="*/ 723926 h 3420248"/>
              <a:gd name="connsiteX27" fmla="*/ 2562589 w 2581673"/>
              <a:gd name="connsiteY27" fmla="*/ 763012 h 3420248"/>
              <a:gd name="connsiteX28" fmla="*/ 2564920 w 2581673"/>
              <a:gd name="connsiteY28" fmla="*/ 768689 h 3420248"/>
              <a:gd name="connsiteX29" fmla="*/ 2562589 w 2581673"/>
              <a:gd name="connsiteY29" fmla="*/ 806901 h 3420248"/>
              <a:gd name="connsiteX30" fmla="*/ 2564568 w 2581673"/>
              <a:gd name="connsiteY30" fmla="*/ 848769 h 3420248"/>
              <a:gd name="connsiteX31" fmla="*/ 2569887 w 2581673"/>
              <a:gd name="connsiteY31" fmla="*/ 851895 h 3420248"/>
              <a:gd name="connsiteX32" fmla="*/ 2570355 w 2581673"/>
              <a:gd name="connsiteY32" fmla="*/ 861077 h 3420248"/>
              <a:gd name="connsiteX33" fmla="*/ 2570253 w 2581673"/>
              <a:gd name="connsiteY33" fmla="*/ 875533 h 3420248"/>
              <a:gd name="connsiteX34" fmla="*/ 2564670 w 2581673"/>
              <a:gd name="connsiteY34" fmla="*/ 907912 h 3420248"/>
              <a:gd name="connsiteX35" fmla="*/ 2567405 w 2581673"/>
              <a:gd name="connsiteY35" fmla="*/ 3420248 h 3420248"/>
              <a:gd name="connsiteX36" fmla="*/ 49318 w 2581673"/>
              <a:gd name="connsiteY36" fmla="*/ 3420248 h 3420248"/>
              <a:gd name="connsiteX37" fmla="*/ 22172 w 2581673"/>
              <a:gd name="connsiteY37" fmla="*/ 3393100 h 3420248"/>
              <a:gd name="connsiteX38" fmla="*/ 22132 w 2581673"/>
              <a:gd name="connsiteY38" fmla="*/ 3385186 h 3420248"/>
              <a:gd name="connsiteX39" fmla="*/ 18545 w 2581673"/>
              <a:gd name="connsiteY39" fmla="*/ 3385176 h 3420248"/>
              <a:gd name="connsiteX40" fmla="*/ 18545 w 2581673"/>
              <a:gd name="connsiteY40" fmla="*/ 3073899 h 3420248"/>
              <a:gd name="connsiteX41" fmla="*/ 3471 w 2581673"/>
              <a:gd name="connsiteY41" fmla="*/ 3025648 h 3420248"/>
              <a:gd name="connsiteX42" fmla="*/ 0 w 2581673"/>
              <a:gd name="connsiteY42" fmla="*/ 3002142 h 3420248"/>
              <a:gd name="connsiteX0" fmla="*/ 1295 w 2579497"/>
              <a:gd name="connsiteY0" fmla="*/ 3025648 h 3420248"/>
              <a:gd name="connsiteX1" fmla="*/ 2038 w 2579497"/>
              <a:gd name="connsiteY1" fmla="*/ 2965088 h 3420248"/>
              <a:gd name="connsiteX2" fmla="*/ 62 w 2579497"/>
              <a:gd name="connsiteY2" fmla="*/ 2952290 h 3420248"/>
              <a:gd name="connsiteX3" fmla="*/ 9841 w 2579497"/>
              <a:gd name="connsiteY3" fmla="*/ 2893589 h 3420248"/>
              <a:gd name="connsiteX4" fmla="*/ 14840 w 2579497"/>
              <a:gd name="connsiteY4" fmla="*/ 2869588 h 3420248"/>
              <a:gd name="connsiteX5" fmla="*/ 16370 w 2579497"/>
              <a:gd name="connsiteY5" fmla="*/ 2864960 h 3420248"/>
              <a:gd name="connsiteX6" fmla="*/ 14391 w 2579497"/>
              <a:gd name="connsiteY6" fmla="*/ 2571479 h 3420248"/>
              <a:gd name="connsiteX7" fmla="*/ 14289 w 2579497"/>
              <a:gd name="connsiteY7" fmla="*/ 2512336 h 3420248"/>
              <a:gd name="connsiteX8" fmla="*/ 11554 w 2579497"/>
              <a:gd name="connsiteY8" fmla="*/ 0 h 3420248"/>
              <a:gd name="connsiteX9" fmla="*/ 2529641 w 2579497"/>
              <a:gd name="connsiteY9" fmla="*/ 0 h 3420248"/>
              <a:gd name="connsiteX10" fmla="*/ 2556787 w 2579497"/>
              <a:gd name="connsiteY10" fmla="*/ 27148 h 3420248"/>
              <a:gd name="connsiteX11" fmla="*/ 2556828 w 2579497"/>
              <a:gd name="connsiteY11" fmla="*/ 35062 h 3420248"/>
              <a:gd name="connsiteX12" fmla="*/ 2560414 w 2579497"/>
              <a:gd name="connsiteY12" fmla="*/ 35072 h 3420248"/>
              <a:gd name="connsiteX13" fmla="*/ 2560414 w 2579497"/>
              <a:gd name="connsiteY13" fmla="*/ 303633 h 3420248"/>
              <a:gd name="connsiteX14" fmla="*/ 2560414 w 2579497"/>
              <a:gd name="connsiteY14" fmla="*/ 346349 h 3420248"/>
              <a:gd name="connsiteX15" fmla="*/ 2567439 w 2579497"/>
              <a:gd name="connsiteY15" fmla="*/ 370207 h 3420248"/>
              <a:gd name="connsiteX16" fmla="*/ 2575488 w 2579497"/>
              <a:gd name="connsiteY16" fmla="*/ 394600 h 3420248"/>
              <a:gd name="connsiteX17" fmla="*/ 2578959 w 2579497"/>
              <a:gd name="connsiteY17" fmla="*/ 418106 h 3420248"/>
              <a:gd name="connsiteX18" fmla="*/ 2579497 w 2579497"/>
              <a:gd name="connsiteY18" fmla="*/ 436202 h 3420248"/>
              <a:gd name="connsiteX19" fmla="*/ 2574745 w 2579497"/>
              <a:gd name="connsiteY19" fmla="*/ 455160 h 3420248"/>
              <a:gd name="connsiteX20" fmla="*/ 2576721 w 2579497"/>
              <a:gd name="connsiteY20" fmla="*/ 467958 h 3420248"/>
              <a:gd name="connsiteX21" fmla="*/ 2571631 w 2579497"/>
              <a:gd name="connsiteY21" fmla="*/ 491792 h 3420248"/>
              <a:gd name="connsiteX22" fmla="*/ 2566942 w 2579497"/>
              <a:gd name="connsiteY22" fmla="*/ 526659 h 3420248"/>
              <a:gd name="connsiteX23" fmla="*/ 2561943 w 2579497"/>
              <a:gd name="connsiteY23" fmla="*/ 550660 h 3420248"/>
              <a:gd name="connsiteX24" fmla="*/ 2560413 w 2579497"/>
              <a:gd name="connsiteY24" fmla="*/ 555288 h 3420248"/>
              <a:gd name="connsiteX25" fmla="*/ 2560413 w 2579497"/>
              <a:gd name="connsiteY25" fmla="*/ 712341 h 3420248"/>
              <a:gd name="connsiteX26" fmla="*/ 2562124 w 2579497"/>
              <a:gd name="connsiteY26" fmla="*/ 723926 h 3420248"/>
              <a:gd name="connsiteX27" fmla="*/ 2560413 w 2579497"/>
              <a:gd name="connsiteY27" fmla="*/ 763012 h 3420248"/>
              <a:gd name="connsiteX28" fmla="*/ 2562744 w 2579497"/>
              <a:gd name="connsiteY28" fmla="*/ 768689 h 3420248"/>
              <a:gd name="connsiteX29" fmla="*/ 2560413 w 2579497"/>
              <a:gd name="connsiteY29" fmla="*/ 806901 h 3420248"/>
              <a:gd name="connsiteX30" fmla="*/ 2562392 w 2579497"/>
              <a:gd name="connsiteY30" fmla="*/ 848769 h 3420248"/>
              <a:gd name="connsiteX31" fmla="*/ 2567711 w 2579497"/>
              <a:gd name="connsiteY31" fmla="*/ 851895 h 3420248"/>
              <a:gd name="connsiteX32" fmla="*/ 2568179 w 2579497"/>
              <a:gd name="connsiteY32" fmla="*/ 861077 h 3420248"/>
              <a:gd name="connsiteX33" fmla="*/ 2568077 w 2579497"/>
              <a:gd name="connsiteY33" fmla="*/ 875533 h 3420248"/>
              <a:gd name="connsiteX34" fmla="*/ 2562494 w 2579497"/>
              <a:gd name="connsiteY34" fmla="*/ 907912 h 3420248"/>
              <a:gd name="connsiteX35" fmla="*/ 2565229 w 2579497"/>
              <a:gd name="connsiteY35" fmla="*/ 3420248 h 3420248"/>
              <a:gd name="connsiteX36" fmla="*/ 47142 w 2579497"/>
              <a:gd name="connsiteY36" fmla="*/ 3420248 h 3420248"/>
              <a:gd name="connsiteX37" fmla="*/ 19996 w 2579497"/>
              <a:gd name="connsiteY37" fmla="*/ 3393100 h 3420248"/>
              <a:gd name="connsiteX38" fmla="*/ 19956 w 2579497"/>
              <a:gd name="connsiteY38" fmla="*/ 3385186 h 3420248"/>
              <a:gd name="connsiteX39" fmla="*/ 16369 w 2579497"/>
              <a:gd name="connsiteY39" fmla="*/ 3385176 h 3420248"/>
              <a:gd name="connsiteX40" fmla="*/ 16369 w 2579497"/>
              <a:gd name="connsiteY40" fmla="*/ 3073899 h 3420248"/>
              <a:gd name="connsiteX41" fmla="*/ 1295 w 2579497"/>
              <a:gd name="connsiteY41" fmla="*/ 3025648 h 3420248"/>
              <a:gd name="connsiteX0" fmla="*/ 0 w 2578202"/>
              <a:gd name="connsiteY0" fmla="*/ 3025648 h 3420248"/>
              <a:gd name="connsiteX1" fmla="*/ 743 w 2578202"/>
              <a:gd name="connsiteY1" fmla="*/ 296508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0 w 2578202"/>
              <a:gd name="connsiteY0" fmla="*/ 3025648 h 3420248"/>
              <a:gd name="connsiteX1" fmla="*/ 16268 w 2578202"/>
              <a:gd name="connsiteY1" fmla="*/ 297129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2903 w 2569656"/>
              <a:gd name="connsiteY28" fmla="*/ 768689 h 3420248"/>
              <a:gd name="connsiteX29" fmla="*/ 2550572 w 2569656"/>
              <a:gd name="connsiteY29" fmla="*/ 806901 h 3420248"/>
              <a:gd name="connsiteX30" fmla="*/ 2552551 w 2569656"/>
              <a:gd name="connsiteY30" fmla="*/ 848769 h 3420248"/>
              <a:gd name="connsiteX31" fmla="*/ 2557870 w 2569656"/>
              <a:gd name="connsiteY31" fmla="*/ 851895 h 3420248"/>
              <a:gd name="connsiteX32" fmla="*/ 2558338 w 2569656"/>
              <a:gd name="connsiteY32" fmla="*/ 861077 h 3420248"/>
              <a:gd name="connsiteX33" fmla="*/ 2558236 w 2569656"/>
              <a:gd name="connsiteY33" fmla="*/ 875533 h 3420248"/>
              <a:gd name="connsiteX34" fmla="*/ 2552653 w 2569656"/>
              <a:gd name="connsiteY34" fmla="*/ 907912 h 3420248"/>
              <a:gd name="connsiteX35" fmla="*/ 2555388 w 2569656"/>
              <a:gd name="connsiteY35" fmla="*/ 3420248 h 3420248"/>
              <a:gd name="connsiteX36" fmla="*/ 37301 w 2569656"/>
              <a:gd name="connsiteY36" fmla="*/ 3420248 h 3420248"/>
              <a:gd name="connsiteX37" fmla="*/ 10155 w 2569656"/>
              <a:gd name="connsiteY37" fmla="*/ 3393100 h 3420248"/>
              <a:gd name="connsiteX38" fmla="*/ 10115 w 2569656"/>
              <a:gd name="connsiteY38" fmla="*/ 3385186 h 3420248"/>
              <a:gd name="connsiteX39" fmla="*/ 6528 w 2569656"/>
              <a:gd name="connsiteY39" fmla="*/ 3385176 h 3420248"/>
              <a:gd name="connsiteX40" fmla="*/ 6528 w 2569656"/>
              <a:gd name="connsiteY40" fmla="*/ 3073899 h 3420248"/>
              <a:gd name="connsiteX41" fmla="*/ 10083 w 2569656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0572 w 2569656"/>
              <a:gd name="connsiteY28" fmla="*/ 806901 h 3420248"/>
              <a:gd name="connsiteX29" fmla="*/ 2552551 w 2569656"/>
              <a:gd name="connsiteY29" fmla="*/ 848769 h 3420248"/>
              <a:gd name="connsiteX30" fmla="*/ 2557870 w 2569656"/>
              <a:gd name="connsiteY30" fmla="*/ 851895 h 3420248"/>
              <a:gd name="connsiteX31" fmla="*/ 2558338 w 2569656"/>
              <a:gd name="connsiteY31" fmla="*/ 861077 h 3420248"/>
              <a:gd name="connsiteX32" fmla="*/ 2558236 w 2569656"/>
              <a:gd name="connsiteY32" fmla="*/ 875533 h 3420248"/>
              <a:gd name="connsiteX33" fmla="*/ 2552653 w 2569656"/>
              <a:gd name="connsiteY33" fmla="*/ 907912 h 3420248"/>
              <a:gd name="connsiteX34" fmla="*/ 2555388 w 2569656"/>
              <a:gd name="connsiteY34" fmla="*/ 3420248 h 3420248"/>
              <a:gd name="connsiteX35" fmla="*/ 37301 w 2569656"/>
              <a:gd name="connsiteY35" fmla="*/ 3420248 h 3420248"/>
              <a:gd name="connsiteX36" fmla="*/ 10155 w 2569656"/>
              <a:gd name="connsiteY36" fmla="*/ 3393100 h 3420248"/>
              <a:gd name="connsiteX37" fmla="*/ 10115 w 2569656"/>
              <a:gd name="connsiteY37" fmla="*/ 3385186 h 3420248"/>
              <a:gd name="connsiteX38" fmla="*/ 6528 w 2569656"/>
              <a:gd name="connsiteY38" fmla="*/ 3385176 h 3420248"/>
              <a:gd name="connsiteX39" fmla="*/ 6528 w 2569656"/>
              <a:gd name="connsiteY39" fmla="*/ 3073899 h 3420248"/>
              <a:gd name="connsiteX40" fmla="*/ 10083 w 2569656"/>
              <a:gd name="connsiteY4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8236 w 2569656"/>
              <a:gd name="connsiteY31" fmla="*/ 875533 h 3420248"/>
              <a:gd name="connsiteX32" fmla="*/ 2552653 w 2569656"/>
              <a:gd name="connsiteY32" fmla="*/ 907912 h 3420248"/>
              <a:gd name="connsiteX33" fmla="*/ 2555388 w 2569656"/>
              <a:gd name="connsiteY33" fmla="*/ 3420248 h 3420248"/>
              <a:gd name="connsiteX34" fmla="*/ 37301 w 2569656"/>
              <a:gd name="connsiteY34" fmla="*/ 3420248 h 3420248"/>
              <a:gd name="connsiteX35" fmla="*/ 10155 w 2569656"/>
              <a:gd name="connsiteY35" fmla="*/ 3393100 h 3420248"/>
              <a:gd name="connsiteX36" fmla="*/ 10115 w 2569656"/>
              <a:gd name="connsiteY36" fmla="*/ 3385186 h 3420248"/>
              <a:gd name="connsiteX37" fmla="*/ 6528 w 2569656"/>
              <a:gd name="connsiteY37" fmla="*/ 3385176 h 3420248"/>
              <a:gd name="connsiteX38" fmla="*/ 6528 w 2569656"/>
              <a:gd name="connsiteY38" fmla="*/ 3073899 h 3420248"/>
              <a:gd name="connsiteX39" fmla="*/ 10083 w 2569656"/>
              <a:gd name="connsiteY3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2653 w 2569656"/>
              <a:gd name="connsiteY31" fmla="*/ 907912 h 3420248"/>
              <a:gd name="connsiteX32" fmla="*/ 2555388 w 2569656"/>
              <a:gd name="connsiteY32" fmla="*/ 3420248 h 3420248"/>
              <a:gd name="connsiteX33" fmla="*/ 37301 w 2569656"/>
              <a:gd name="connsiteY33" fmla="*/ 3420248 h 3420248"/>
              <a:gd name="connsiteX34" fmla="*/ 10155 w 2569656"/>
              <a:gd name="connsiteY34" fmla="*/ 3393100 h 3420248"/>
              <a:gd name="connsiteX35" fmla="*/ 10115 w 2569656"/>
              <a:gd name="connsiteY35" fmla="*/ 3385186 h 3420248"/>
              <a:gd name="connsiteX36" fmla="*/ 6528 w 2569656"/>
              <a:gd name="connsiteY36" fmla="*/ 3385176 h 3420248"/>
              <a:gd name="connsiteX37" fmla="*/ 6528 w 2569656"/>
              <a:gd name="connsiteY37" fmla="*/ 3073899 h 3420248"/>
              <a:gd name="connsiteX38" fmla="*/ 10083 w 2569656"/>
              <a:gd name="connsiteY3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806901 h 3420248"/>
              <a:gd name="connsiteX27" fmla="*/ 2552551 w 2569656"/>
              <a:gd name="connsiteY27" fmla="*/ 848769 h 3420248"/>
              <a:gd name="connsiteX28" fmla="*/ 2557870 w 2569656"/>
              <a:gd name="connsiteY28" fmla="*/ 851895 h 3420248"/>
              <a:gd name="connsiteX29" fmla="*/ 2558338 w 2569656"/>
              <a:gd name="connsiteY29" fmla="*/ 861077 h 3420248"/>
              <a:gd name="connsiteX30" fmla="*/ 2552653 w 2569656"/>
              <a:gd name="connsiteY30" fmla="*/ 907912 h 3420248"/>
              <a:gd name="connsiteX31" fmla="*/ 2555388 w 2569656"/>
              <a:gd name="connsiteY31" fmla="*/ 3420248 h 3420248"/>
              <a:gd name="connsiteX32" fmla="*/ 37301 w 2569656"/>
              <a:gd name="connsiteY32" fmla="*/ 3420248 h 3420248"/>
              <a:gd name="connsiteX33" fmla="*/ 10155 w 2569656"/>
              <a:gd name="connsiteY33" fmla="*/ 3393100 h 3420248"/>
              <a:gd name="connsiteX34" fmla="*/ 10115 w 2569656"/>
              <a:gd name="connsiteY34" fmla="*/ 3385186 h 3420248"/>
              <a:gd name="connsiteX35" fmla="*/ 6528 w 2569656"/>
              <a:gd name="connsiteY35" fmla="*/ 3385176 h 3420248"/>
              <a:gd name="connsiteX36" fmla="*/ 6528 w 2569656"/>
              <a:gd name="connsiteY36" fmla="*/ 3073899 h 3420248"/>
              <a:gd name="connsiteX37" fmla="*/ 10083 w 2569656"/>
              <a:gd name="connsiteY37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551 w 2569656"/>
              <a:gd name="connsiteY26" fmla="*/ 848769 h 3420248"/>
              <a:gd name="connsiteX27" fmla="*/ 2557870 w 2569656"/>
              <a:gd name="connsiteY27" fmla="*/ 851895 h 3420248"/>
              <a:gd name="connsiteX28" fmla="*/ 2558338 w 2569656"/>
              <a:gd name="connsiteY28" fmla="*/ 861077 h 3420248"/>
              <a:gd name="connsiteX29" fmla="*/ 2552653 w 2569656"/>
              <a:gd name="connsiteY29" fmla="*/ 907912 h 3420248"/>
              <a:gd name="connsiteX30" fmla="*/ 2555388 w 2569656"/>
              <a:gd name="connsiteY30" fmla="*/ 3420248 h 3420248"/>
              <a:gd name="connsiteX31" fmla="*/ 37301 w 2569656"/>
              <a:gd name="connsiteY31" fmla="*/ 3420248 h 3420248"/>
              <a:gd name="connsiteX32" fmla="*/ 10155 w 2569656"/>
              <a:gd name="connsiteY32" fmla="*/ 3393100 h 3420248"/>
              <a:gd name="connsiteX33" fmla="*/ 10115 w 2569656"/>
              <a:gd name="connsiteY33" fmla="*/ 3385186 h 3420248"/>
              <a:gd name="connsiteX34" fmla="*/ 6528 w 2569656"/>
              <a:gd name="connsiteY34" fmla="*/ 3385176 h 3420248"/>
              <a:gd name="connsiteX35" fmla="*/ 6528 w 2569656"/>
              <a:gd name="connsiteY35" fmla="*/ 3073899 h 3420248"/>
              <a:gd name="connsiteX36" fmla="*/ 10083 w 2569656"/>
              <a:gd name="connsiteY36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7870 w 2569656"/>
              <a:gd name="connsiteY26" fmla="*/ 851895 h 3420248"/>
              <a:gd name="connsiteX27" fmla="*/ 2558338 w 2569656"/>
              <a:gd name="connsiteY27" fmla="*/ 861077 h 3420248"/>
              <a:gd name="connsiteX28" fmla="*/ 2552653 w 2569656"/>
              <a:gd name="connsiteY28" fmla="*/ 907912 h 3420248"/>
              <a:gd name="connsiteX29" fmla="*/ 2555388 w 2569656"/>
              <a:gd name="connsiteY29" fmla="*/ 3420248 h 3420248"/>
              <a:gd name="connsiteX30" fmla="*/ 37301 w 2569656"/>
              <a:gd name="connsiteY30" fmla="*/ 3420248 h 3420248"/>
              <a:gd name="connsiteX31" fmla="*/ 10155 w 2569656"/>
              <a:gd name="connsiteY31" fmla="*/ 3393100 h 3420248"/>
              <a:gd name="connsiteX32" fmla="*/ 10115 w 2569656"/>
              <a:gd name="connsiteY32" fmla="*/ 3385186 h 3420248"/>
              <a:gd name="connsiteX33" fmla="*/ 6528 w 2569656"/>
              <a:gd name="connsiteY33" fmla="*/ 3385176 h 3420248"/>
              <a:gd name="connsiteX34" fmla="*/ 6528 w 2569656"/>
              <a:gd name="connsiteY34" fmla="*/ 3073899 h 3420248"/>
              <a:gd name="connsiteX35" fmla="*/ 10083 w 2569656"/>
              <a:gd name="connsiteY35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8338 w 2569656"/>
              <a:gd name="connsiteY26" fmla="*/ 861077 h 3420248"/>
              <a:gd name="connsiteX27" fmla="*/ 2552653 w 2569656"/>
              <a:gd name="connsiteY27" fmla="*/ 907912 h 3420248"/>
              <a:gd name="connsiteX28" fmla="*/ 2555388 w 2569656"/>
              <a:gd name="connsiteY28" fmla="*/ 3420248 h 3420248"/>
              <a:gd name="connsiteX29" fmla="*/ 37301 w 2569656"/>
              <a:gd name="connsiteY29" fmla="*/ 3420248 h 3420248"/>
              <a:gd name="connsiteX30" fmla="*/ 10155 w 2569656"/>
              <a:gd name="connsiteY30" fmla="*/ 3393100 h 3420248"/>
              <a:gd name="connsiteX31" fmla="*/ 10115 w 2569656"/>
              <a:gd name="connsiteY31" fmla="*/ 3385186 h 3420248"/>
              <a:gd name="connsiteX32" fmla="*/ 6528 w 2569656"/>
              <a:gd name="connsiteY32" fmla="*/ 3385176 h 3420248"/>
              <a:gd name="connsiteX33" fmla="*/ 6528 w 2569656"/>
              <a:gd name="connsiteY33" fmla="*/ 3073899 h 3420248"/>
              <a:gd name="connsiteX34" fmla="*/ 10083 w 2569656"/>
              <a:gd name="connsiteY34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8338 w 2569656"/>
              <a:gd name="connsiteY25" fmla="*/ 861077 h 3420248"/>
              <a:gd name="connsiteX26" fmla="*/ 2552653 w 2569656"/>
              <a:gd name="connsiteY26" fmla="*/ 907912 h 3420248"/>
              <a:gd name="connsiteX27" fmla="*/ 2555388 w 2569656"/>
              <a:gd name="connsiteY27" fmla="*/ 3420248 h 3420248"/>
              <a:gd name="connsiteX28" fmla="*/ 37301 w 2569656"/>
              <a:gd name="connsiteY28" fmla="*/ 3420248 h 3420248"/>
              <a:gd name="connsiteX29" fmla="*/ 10155 w 2569656"/>
              <a:gd name="connsiteY29" fmla="*/ 3393100 h 3420248"/>
              <a:gd name="connsiteX30" fmla="*/ 10115 w 2569656"/>
              <a:gd name="connsiteY30" fmla="*/ 3385186 h 3420248"/>
              <a:gd name="connsiteX31" fmla="*/ 6528 w 2569656"/>
              <a:gd name="connsiteY31" fmla="*/ 3385176 h 3420248"/>
              <a:gd name="connsiteX32" fmla="*/ 6528 w 2569656"/>
              <a:gd name="connsiteY32" fmla="*/ 3073899 h 3420248"/>
              <a:gd name="connsiteX33" fmla="*/ 10083 w 2569656"/>
              <a:gd name="connsiteY33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653 w 2569656"/>
              <a:gd name="connsiteY25" fmla="*/ 907912 h 3420248"/>
              <a:gd name="connsiteX26" fmla="*/ 2555388 w 2569656"/>
              <a:gd name="connsiteY26" fmla="*/ 3420248 h 3420248"/>
              <a:gd name="connsiteX27" fmla="*/ 37301 w 2569656"/>
              <a:gd name="connsiteY27" fmla="*/ 3420248 h 3420248"/>
              <a:gd name="connsiteX28" fmla="*/ 10155 w 2569656"/>
              <a:gd name="connsiteY28" fmla="*/ 3393100 h 3420248"/>
              <a:gd name="connsiteX29" fmla="*/ 10115 w 2569656"/>
              <a:gd name="connsiteY29" fmla="*/ 3385186 h 3420248"/>
              <a:gd name="connsiteX30" fmla="*/ 6528 w 2569656"/>
              <a:gd name="connsiteY30" fmla="*/ 3385176 h 3420248"/>
              <a:gd name="connsiteX31" fmla="*/ 6528 w 2569656"/>
              <a:gd name="connsiteY31" fmla="*/ 3073899 h 3420248"/>
              <a:gd name="connsiteX32" fmla="*/ 10083 w 2569656"/>
              <a:gd name="connsiteY32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57101 w 2569656"/>
              <a:gd name="connsiteY21" fmla="*/ 526659 h 3420248"/>
              <a:gd name="connsiteX22" fmla="*/ 2552102 w 2569656"/>
              <a:gd name="connsiteY22" fmla="*/ 550660 h 3420248"/>
              <a:gd name="connsiteX23" fmla="*/ 2550572 w 2569656"/>
              <a:gd name="connsiteY23" fmla="*/ 555288 h 3420248"/>
              <a:gd name="connsiteX24" fmla="*/ 2552653 w 2569656"/>
              <a:gd name="connsiteY24" fmla="*/ 907912 h 3420248"/>
              <a:gd name="connsiteX25" fmla="*/ 2555388 w 2569656"/>
              <a:gd name="connsiteY25" fmla="*/ 3420248 h 3420248"/>
              <a:gd name="connsiteX26" fmla="*/ 37301 w 2569656"/>
              <a:gd name="connsiteY26" fmla="*/ 3420248 h 3420248"/>
              <a:gd name="connsiteX27" fmla="*/ 10155 w 2569656"/>
              <a:gd name="connsiteY27" fmla="*/ 3393100 h 3420248"/>
              <a:gd name="connsiteX28" fmla="*/ 10115 w 2569656"/>
              <a:gd name="connsiteY28" fmla="*/ 3385186 h 3420248"/>
              <a:gd name="connsiteX29" fmla="*/ 6528 w 2569656"/>
              <a:gd name="connsiteY29" fmla="*/ 3385176 h 3420248"/>
              <a:gd name="connsiteX30" fmla="*/ 6528 w 2569656"/>
              <a:gd name="connsiteY30" fmla="*/ 3073899 h 3420248"/>
              <a:gd name="connsiteX31" fmla="*/ 10083 w 2569656"/>
              <a:gd name="connsiteY3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03633 h 3420248"/>
              <a:gd name="connsiteX13" fmla="*/ 2550573 w 2569656"/>
              <a:gd name="connsiteY13" fmla="*/ 346349 h 3420248"/>
              <a:gd name="connsiteX14" fmla="*/ 2557598 w 2569656"/>
              <a:gd name="connsiteY14" fmla="*/ 370207 h 3420248"/>
              <a:gd name="connsiteX15" fmla="*/ 2565647 w 2569656"/>
              <a:gd name="connsiteY15" fmla="*/ 394600 h 3420248"/>
              <a:gd name="connsiteX16" fmla="*/ 2569118 w 2569656"/>
              <a:gd name="connsiteY16" fmla="*/ 418106 h 3420248"/>
              <a:gd name="connsiteX17" fmla="*/ 2569656 w 2569656"/>
              <a:gd name="connsiteY17" fmla="*/ 436202 h 3420248"/>
              <a:gd name="connsiteX18" fmla="*/ 2564904 w 2569656"/>
              <a:gd name="connsiteY18" fmla="*/ 455160 h 3420248"/>
              <a:gd name="connsiteX19" fmla="*/ 2566880 w 2569656"/>
              <a:gd name="connsiteY19" fmla="*/ 467958 h 3420248"/>
              <a:gd name="connsiteX20" fmla="*/ 2557101 w 2569656"/>
              <a:gd name="connsiteY20" fmla="*/ 526659 h 3420248"/>
              <a:gd name="connsiteX21" fmla="*/ 2552102 w 2569656"/>
              <a:gd name="connsiteY21" fmla="*/ 550660 h 3420248"/>
              <a:gd name="connsiteX22" fmla="*/ 2550572 w 2569656"/>
              <a:gd name="connsiteY22" fmla="*/ 555288 h 3420248"/>
              <a:gd name="connsiteX23" fmla="*/ 2552653 w 2569656"/>
              <a:gd name="connsiteY23" fmla="*/ 907912 h 3420248"/>
              <a:gd name="connsiteX24" fmla="*/ 2555388 w 2569656"/>
              <a:gd name="connsiteY24" fmla="*/ 3420248 h 3420248"/>
              <a:gd name="connsiteX25" fmla="*/ 37301 w 2569656"/>
              <a:gd name="connsiteY25" fmla="*/ 3420248 h 3420248"/>
              <a:gd name="connsiteX26" fmla="*/ 10155 w 2569656"/>
              <a:gd name="connsiteY26" fmla="*/ 3393100 h 3420248"/>
              <a:gd name="connsiteX27" fmla="*/ 10115 w 2569656"/>
              <a:gd name="connsiteY27" fmla="*/ 3385186 h 3420248"/>
              <a:gd name="connsiteX28" fmla="*/ 6528 w 2569656"/>
              <a:gd name="connsiteY28" fmla="*/ 3385176 h 3420248"/>
              <a:gd name="connsiteX29" fmla="*/ 6528 w 2569656"/>
              <a:gd name="connsiteY29" fmla="*/ 3073899 h 3420248"/>
              <a:gd name="connsiteX30" fmla="*/ 10083 w 2569656"/>
              <a:gd name="connsiteY3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0572 w 2569656"/>
              <a:gd name="connsiteY20" fmla="*/ 555288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656 w 2569656"/>
              <a:gd name="connsiteY14" fmla="*/ 436202 h 3420248"/>
              <a:gd name="connsiteX15" fmla="*/ 2564904 w 2569656"/>
              <a:gd name="connsiteY15" fmla="*/ 455160 h 3420248"/>
              <a:gd name="connsiteX16" fmla="*/ 2566880 w 2569656"/>
              <a:gd name="connsiteY16" fmla="*/ 467958 h 3420248"/>
              <a:gd name="connsiteX17" fmla="*/ 2557101 w 2569656"/>
              <a:gd name="connsiteY17" fmla="*/ 526659 h 3420248"/>
              <a:gd name="connsiteX18" fmla="*/ 2552102 w 2569656"/>
              <a:gd name="connsiteY18" fmla="*/ 550660 h 3420248"/>
              <a:gd name="connsiteX19" fmla="*/ 2557345 w 2569656"/>
              <a:gd name="connsiteY19" fmla="*/ 630210 h 3420248"/>
              <a:gd name="connsiteX20" fmla="*/ 2552653 w 2569656"/>
              <a:gd name="connsiteY20" fmla="*/ 907912 h 3420248"/>
              <a:gd name="connsiteX21" fmla="*/ 2555388 w 2569656"/>
              <a:gd name="connsiteY21" fmla="*/ 3420248 h 3420248"/>
              <a:gd name="connsiteX22" fmla="*/ 37301 w 2569656"/>
              <a:gd name="connsiteY22" fmla="*/ 3420248 h 3420248"/>
              <a:gd name="connsiteX23" fmla="*/ 10155 w 2569656"/>
              <a:gd name="connsiteY23" fmla="*/ 3393100 h 3420248"/>
              <a:gd name="connsiteX24" fmla="*/ 10115 w 2569656"/>
              <a:gd name="connsiteY24" fmla="*/ 3385186 h 3420248"/>
              <a:gd name="connsiteX25" fmla="*/ 6528 w 2569656"/>
              <a:gd name="connsiteY25" fmla="*/ 3385176 h 3420248"/>
              <a:gd name="connsiteX26" fmla="*/ 6528 w 2569656"/>
              <a:gd name="connsiteY26" fmla="*/ 3073899 h 3420248"/>
              <a:gd name="connsiteX27" fmla="*/ 10083 w 2569656"/>
              <a:gd name="connsiteY27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12739 w 2566941"/>
              <a:gd name="connsiteY5" fmla="*/ 28649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2888 w 2566941"/>
              <a:gd name="connsiteY14" fmla="*/ 398740 h 3420248"/>
              <a:gd name="connsiteX15" fmla="*/ 2564904 w 2566941"/>
              <a:gd name="connsiteY15" fmla="*/ 455160 h 3420248"/>
              <a:gd name="connsiteX16" fmla="*/ 2566880 w 2566941"/>
              <a:gd name="connsiteY16" fmla="*/ 467958 h 3420248"/>
              <a:gd name="connsiteX17" fmla="*/ 2557101 w 2566941"/>
              <a:gd name="connsiteY17" fmla="*/ 526659 h 3420248"/>
              <a:gd name="connsiteX18" fmla="*/ 2552102 w 2566941"/>
              <a:gd name="connsiteY18" fmla="*/ 550660 h 3420248"/>
              <a:gd name="connsiteX19" fmla="*/ 2557345 w 2566941"/>
              <a:gd name="connsiteY19" fmla="*/ 630210 h 3420248"/>
              <a:gd name="connsiteX20" fmla="*/ 2552653 w 2566941"/>
              <a:gd name="connsiteY20" fmla="*/ 907912 h 3420248"/>
              <a:gd name="connsiteX21" fmla="*/ 2555388 w 2566941"/>
              <a:gd name="connsiteY21" fmla="*/ 3420248 h 3420248"/>
              <a:gd name="connsiteX22" fmla="*/ 37301 w 2566941"/>
              <a:gd name="connsiteY22" fmla="*/ 3420248 h 3420248"/>
              <a:gd name="connsiteX23" fmla="*/ 10155 w 2566941"/>
              <a:gd name="connsiteY23" fmla="*/ 3393100 h 3420248"/>
              <a:gd name="connsiteX24" fmla="*/ 10115 w 2566941"/>
              <a:gd name="connsiteY24" fmla="*/ 3385186 h 3420248"/>
              <a:gd name="connsiteX25" fmla="*/ 6528 w 2566941"/>
              <a:gd name="connsiteY25" fmla="*/ 3385176 h 3420248"/>
              <a:gd name="connsiteX26" fmla="*/ 6528 w 2566941"/>
              <a:gd name="connsiteY26" fmla="*/ 3073899 h 3420248"/>
              <a:gd name="connsiteX27" fmla="*/ 10083 w 2566941"/>
              <a:gd name="connsiteY27" fmla="*/ 3025648 h 3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66941" h="3420248">
                <a:moveTo>
                  <a:pt x="10083" y="3025648"/>
                </a:moveTo>
                <a:cubicBezTo>
                  <a:pt x="10331" y="3005461"/>
                  <a:pt x="7474" y="2991485"/>
                  <a:pt x="7722" y="2971298"/>
                </a:cubicBezTo>
                <a:cubicBezTo>
                  <a:pt x="8183" y="2966004"/>
                  <a:pt x="14541" y="2958395"/>
                  <a:pt x="15061" y="2952290"/>
                </a:cubicBezTo>
                <a:lnTo>
                  <a:pt x="0" y="2893589"/>
                </a:lnTo>
                <a:lnTo>
                  <a:pt x="4999" y="2869588"/>
                </a:lnTo>
                <a:lnTo>
                  <a:pt x="12739" y="2864960"/>
                </a:lnTo>
                <a:cubicBezTo>
                  <a:pt x="12079" y="2767133"/>
                  <a:pt x="5210" y="2669306"/>
                  <a:pt x="4550" y="2571479"/>
                </a:cubicBezTo>
                <a:lnTo>
                  <a:pt x="4448" y="2512336"/>
                </a:lnTo>
                <a:cubicBezTo>
                  <a:pt x="3536" y="1674891"/>
                  <a:pt x="2625" y="837445"/>
                  <a:pt x="1713" y="0"/>
                </a:cubicBezTo>
                <a:lnTo>
                  <a:pt x="2519800" y="0"/>
                </a:lnTo>
                <a:cubicBezTo>
                  <a:pt x="2534776" y="43"/>
                  <a:pt x="2546908" y="12172"/>
                  <a:pt x="2546946" y="27148"/>
                </a:cubicBezTo>
                <a:cubicBezTo>
                  <a:pt x="2552075" y="77753"/>
                  <a:pt x="2549972" y="148266"/>
                  <a:pt x="2550576" y="201466"/>
                </a:cubicBezTo>
                <a:cubicBezTo>
                  <a:pt x="2550575" y="249760"/>
                  <a:pt x="2553966" y="233348"/>
                  <a:pt x="2553965" y="281642"/>
                </a:cubicBezTo>
                <a:lnTo>
                  <a:pt x="2557601" y="339557"/>
                </a:lnTo>
                <a:cubicBezTo>
                  <a:pt x="2560216" y="365317"/>
                  <a:pt x="2561671" y="379473"/>
                  <a:pt x="2562888" y="398740"/>
                </a:cubicBezTo>
                <a:lnTo>
                  <a:pt x="2564904" y="455160"/>
                </a:lnTo>
                <a:cubicBezTo>
                  <a:pt x="2564443" y="460454"/>
                  <a:pt x="2567400" y="461853"/>
                  <a:pt x="2566880" y="467958"/>
                </a:cubicBezTo>
                <a:lnTo>
                  <a:pt x="2557101" y="526659"/>
                </a:lnTo>
                <a:lnTo>
                  <a:pt x="2552102" y="550660"/>
                </a:lnTo>
                <a:lnTo>
                  <a:pt x="2557345" y="630210"/>
                </a:lnTo>
                <a:cubicBezTo>
                  <a:pt x="2557437" y="689752"/>
                  <a:pt x="2551850" y="430419"/>
                  <a:pt x="2552653" y="907912"/>
                </a:cubicBezTo>
                <a:cubicBezTo>
                  <a:pt x="2553565" y="1745357"/>
                  <a:pt x="2554476" y="2582803"/>
                  <a:pt x="2555388" y="3420248"/>
                </a:cubicBezTo>
                <a:lnTo>
                  <a:pt x="37301" y="3420248"/>
                </a:lnTo>
                <a:cubicBezTo>
                  <a:pt x="22325" y="3420205"/>
                  <a:pt x="10193" y="3408076"/>
                  <a:pt x="10155" y="3393100"/>
                </a:cubicBezTo>
                <a:cubicBezTo>
                  <a:pt x="10142" y="3390462"/>
                  <a:pt x="10128" y="3387824"/>
                  <a:pt x="10115" y="3385186"/>
                </a:cubicBezTo>
                <a:lnTo>
                  <a:pt x="6528" y="3385176"/>
                </a:lnTo>
                <a:lnTo>
                  <a:pt x="6528" y="3073899"/>
                </a:lnTo>
                <a:lnTo>
                  <a:pt x="10083" y="302564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AB8A-879F-9964-A967-9E0CFB6D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317" y="774551"/>
            <a:ext cx="5903353" cy="1816249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Visualization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C592-F593-EAA0-0A73-432263D9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53342"/>
            <a:ext cx="5300670" cy="3471257"/>
          </a:xfrm>
        </p:spPr>
        <p:txBody>
          <a:bodyPr anchor="ctr">
            <a:normAutofit/>
          </a:bodyPr>
          <a:lstStyle/>
          <a:p>
            <a:r>
              <a:rPr lang="en-US" dirty="0"/>
              <a:t>A powerful tool for data interpretation and communication</a:t>
            </a:r>
          </a:p>
          <a:p>
            <a:r>
              <a:rPr lang="en-US" dirty="0"/>
              <a:t>Matplotlib and seaborn are utilized to create plots illustrating population trends and distributions.</a:t>
            </a:r>
          </a:p>
          <a:p>
            <a:endParaRPr lang="en-US" dirty="0"/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5A5CC849-9512-95E8-3062-649AA532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2831">
            <a:off x="1345925" y="3884001"/>
            <a:ext cx="3849092" cy="1924546"/>
          </a:xfrm>
          <a:prstGeom prst="rect">
            <a:avLst/>
          </a:prstGeom>
        </p:spPr>
      </p:pic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45FEFC3E-637F-C411-DF5D-AF1158402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63">
            <a:off x="780849" y="920132"/>
            <a:ext cx="3779325" cy="18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77FE-58AD-3F82-1AE1-FAF4BB08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Population Trends Over the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4B620-7560-269A-B48E-E0F176CF1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Group_work.py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BDC8-ADE6-9A14-C7A6-7F2BEF051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Shows average population trends (1960-2023)</a:t>
            </a:r>
          </a:p>
          <a:p>
            <a:r>
              <a:rPr lang="en-US" dirty="0"/>
              <a:t>Highlights how the average population changed over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C70D5-8308-BEF0-E01B-B1EC62B19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Group_work_2.py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320C4-3907-450C-FE8C-832EA268FA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Expands on group_work.py by plotting all statistic, not only the mean.</a:t>
            </a:r>
          </a:p>
          <a:p>
            <a:r>
              <a:rPr lang="en-US" dirty="0"/>
              <a:t>Multi-faced view of population trend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ACC16-B7E0-AD75-C915-D98F42A4D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61" y="4419042"/>
            <a:ext cx="5035010" cy="1905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6C954-B7D3-DA4E-56BD-72DB706F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11" y="4084697"/>
            <a:ext cx="4997494" cy="22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77FE-58AD-3F82-1AE1-FAF4BB08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Trends Over the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4B620-7560-269A-B48E-E0F176CF1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Group_work.py</a:t>
            </a:r>
          </a:p>
        </p:txBody>
      </p:sp>
      <p:pic>
        <p:nvPicPr>
          <p:cNvPr id="10" name="Content Placeholder 9" descr="A graph with a blue line&#10;&#10;Description automatically generated">
            <a:extLst>
              <a:ext uri="{FF2B5EF4-FFF2-40B4-BE49-F238E27FC236}">
                <a16:creationId xmlns:a16="http://schemas.microsoft.com/office/drawing/2014/main" id="{FD08914F-BA44-23AD-137F-EFB9F99B03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7410"/>
            <a:ext cx="4508500" cy="275124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C70D5-8308-BEF0-E01B-B1EC62B19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Group_work_2.py</a:t>
            </a:r>
          </a:p>
        </p:txBody>
      </p:sp>
      <p:pic>
        <p:nvPicPr>
          <p:cNvPr id="12" name="Content Placeholder 11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38ACB2C7-04C0-A3A8-F856-78745C4B9F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3007410"/>
            <a:ext cx="4508500" cy="2751246"/>
          </a:xfrm>
        </p:spPr>
      </p:pic>
    </p:spTree>
    <p:extLst>
      <p:ext uri="{BB962C8B-B14F-4D97-AF65-F5344CB8AC3E}">
        <p14:creationId xmlns:p14="http://schemas.microsoft.com/office/powerpoint/2010/main" val="221569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3296-1354-0CCF-72E4-82E27646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Population Distribution (2023)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E741-2DD7-F116-9A1F-8557B8A0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scripts generate a histogram, showing the population sizes distribution for the year 2023.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DC994-C685-35E2-3803-D122EBCF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35" y="3221178"/>
            <a:ext cx="800473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427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Franklin Gothic Heavy</vt:lpstr>
      <vt:lpstr>AfterhoursVTI</vt:lpstr>
      <vt:lpstr>Detailed Analysis and Visualization of Population Data</vt:lpstr>
      <vt:lpstr>Introduction </vt:lpstr>
      <vt:lpstr>Data Loading and Preprocessing</vt:lpstr>
      <vt:lpstr>Data Loading and Preprocessing</vt:lpstr>
      <vt:lpstr>Summary Statistics Calculation</vt:lpstr>
      <vt:lpstr>Visualization</vt:lpstr>
      <vt:lpstr>Visualization: Population Trends Over the Years</vt:lpstr>
      <vt:lpstr>Population Trends Over the Years</vt:lpstr>
      <vt:lpstr>Visualization: Population Distribution (2023)</vt:lpstr>
      <vt:lpstr>Population Distribution (2023)</vt:lpstr>
      <vt:lpstr>Saving the Dataset</vt:lpstr>
      <vt:lpstr>Conclusion</vt:lpstr>
      <vt:lpstr>That’s all, folks!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Tuan</dc:creator>
  <cp:lastModifiedBy>Anh Tuan</cp:lastModifiedBy>
  <cp:revision>2</cp:revision>
  <dcterms:created xsi:type="dcterms:W3CDTF">2024-07-31T11:27:41Z</dcterms:created>
  <dcterms:modified xsi:type="dcterms:W3CDTF">2024-07-31T12:36:57Z</dcterms:modified>
</cp:coreProperties>
</file>