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EC857-F3FB-4BE5-8FA5-26AE11779C50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32722-2D46-4FDE-AAA3-A55D45561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3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8EDA-567B-4BF6-98C2-A86D32EE382B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4D76-E741-4DCC-9417-4F3671AF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6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8EDA-567B-4BF6-98C2-A86D32EE382B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4D76-E741-4DCC-9417-4F3671AF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9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8EDA-567B-4BF6-98C2-A86D32EE382B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4D76-E741-4DCC-9417-4F3671AF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12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8EDA-567B-4BF6-98C2-A86D32EE382B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4D76-E741-4DCC-9417-4F3671AFFEA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6527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8EDA-567B-4BF6-98C2-A86D32EE382B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4D76-E741-4DCC-9417-4F3671AF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6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8EDA-567B-4BF6-98C2-A86D32EE382B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4D76-E741-4DCC-9417-4F3671AF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00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8EDA-567B-4BF6-98C2-A86D32EE382B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4D76-E741-4DCC-9417-4F3671AF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53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8EDA-567B-4BF6-98C2-A86D32EE382B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4D76-E741-4DCC-9417-4F3671AF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935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8EDA-567B-4BF6-98C2-A86D32EE382B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4D76-E741-4DCC-9417-4F3671AF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8EDA-567B-4BF6-98C2-A86D32EE382B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4D76-E741-4DCC-9417-4F3671AF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4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8EDA-567B-4BF6-98C2-A86D32EE382B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4D76-E741-4DCC-9417-4F3671AF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5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8EDA-567B-4BF6-98C2-A86D32EE382B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4D76-E741-4DCC-9417-4F3671AF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9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8EDA-567B-4BF6-98C2-A86D32EE382B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4D76-E741-4DCC-9417-4F3671AF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8EDA-567B-4BF6-98C2-A86D32EE382B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4D76-E741-4DCC-9417-4F3671AF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1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8EDA-567B-4BF6-98C2-A86D32EE382B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4D76-E741-4DCC-9417-4F3671AF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0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8EDA-567B-4BF6-98C2-A86D32EE382B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4D76-E741-4DCC-9417-4F3671AF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96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18EDA-567B-4BF6-98C2-A86D32EE382B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34D76-E741-4DCC-9417-4F3671AF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2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F18EDA-567B-4BF6-98C2-A86D32EE382B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34D76-E741-4DCC-9417-4F3671AF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054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C5B3-4ED4-FA61-AD70-01F622F20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7BF4A-3D82-D76A-FD1E-38542E0FF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D8E094-3D1F-68E7-FCA7-C05604571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48" y="153389"/>
            <a:ext cx="11725834" cy="645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5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2F5F9-5F7E-F816-9F45-92E27F62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5E2996-5DF8-4E4A-3577-367978327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" y="251460"/>
            <a:ext cx="11761470" cy="6355080"/>
          </a:xfrm>
        </p:spPr>
      </p:pic>
    </p:spTree>
    <p:extLst>
      <p:ext uri="{BB962C8B-B14F-4D97-AF65-F5344CB8AC3E}">
        <p14:creationId xmlns:p14="http://schemas.microsoft.com/office/powerpoint/2010/main" val="68871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6E7E0-1480-0596-DFE4-00F56731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B7589-CE36-8F16-BF03-BD786E3F1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" y="137160"/>
            <a:ext cx="11744761" cy="6617970"/>
          </a:xfrm>
        </p:spPr>
      </p:pic>
    </p:spTree>
    <p:extLst>
      <p:ext uri="{BB962C8B-B14F-4D97-AF65-F5344CB8AC3E}">
        <p14:creationId xmlns:p14="http://schemas.microsoft.com/office/powerpoint/2010/main" val="371791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31F3-6FFB-4B02-0206-4D3ABD330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DB4702-AC31-96AC-038C-7410C1B72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168344"/>
            <a:ext cx="11830050" cy="6521312"/>
          </a:xfrm>
        </p:spPr>
      </p:pic>
    </p:spTree>
    <p:extLst>
      <p:ext uri="{BB962C8B-B14F-4D97-AF65-F5344CB8AC3E}">
        <p14:creationId xmlns:p14="http://schemas.microsoft.com/office/powerpoint/2010/main" val="105991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C5B3-4ED4-FA61-AD70-01F622F203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7BF4A-3D82-D76A-FD1E-38542E0FF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F010E5-5E2C-62CE-7C0C-E83052442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" y="195819"/>
            <a:ext cx="11887200" cy="645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682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sourabh sharma</dc:creator>
  <cp:lastModifiedBy>sourabh sharma</cp:lastModifiedBy>
  <cp:revision>1</cp:revision>
  <dcterms:created xsi:type="dcterms:W3CDTF">2025-09-16T14:56:18Z</dcterms:created>
  <dcterms:modified xsi:type="dcterms:W3CDTF">2025-09-16T15:16:04Z</dcterms:modified>
</cp:coreProperties>
</file>