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49"/>
  </p:normalViewPr>
  <p:slideViewPr>
    <p:cSldViewPr snapToGrid="0">
      <p:cViewPr varScale="1">
        <p:scale>
          <a:sx n="102" d="100"/>
          <a:sy n="102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F1FBC-EC2D-6C4D-961D-B63C5F5A93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0FF9-7B18-504E-A1B7-ECE6EE4D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patients with SCC or Invasive SCC are more likely to be smokers.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20FF9-7B18-504E-A1B7-ECE6EE4D4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 Males have a higher chance of cancerous tissues in </a:t>
            </a:r>
            <a:r>
              <a:rPr lang="en-US" dirty="0" err="1"/>
              <a:t>Palastine</a:t>
            </a:r>
            <a:r>
              <a:rPr lang="en-US" dirty="0"/>
              <a:t> </a:t>
            </a:r>
            <a:r>
              <a:rPr lang="en-US" dirty="0" err="1"/>
              <a:t>tonsile</a:t>
            </a:r>
            <a:r>
              <a:rPr lang="en-US" dirty="0"/>
              <a:t>/Base of Tongue than females. On the other hand, females are more likely have cancerous tissues than other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20FF9-7B18-504E-A1B7-ECE6EE4D4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Superior Tongue SCC has the highest occurrence followed 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20FF9-7B18-504E-A1B7-ECE6EE4D4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HPV Status has a high correlation with SCC and Invasive SCC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20FF9-7B18-504E-A1B7-ECE6EE4D4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 age usually higher than males</a:t>
            </a:r>
          </a:p>
          <a:p>
            <a:r>
              <a:rPr lang="en-US" dirty="0"/>
              <a:t>Smoker age usually higher than non 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20FF9-7B18-504E-A1B7-ECE6EE4D4B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4EB3031-5D2C-44D1-AC95-A9AC2731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B419F0C-4497-492E-98AD-63042F666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6/7/23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5E074F50-A65D-49DE-A879-1EA3CBF8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095500"/>
            <a:ext cx="11029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>
            <a:extLst>
              <a:ext uri="{FF2B5EF4-FFF2-40B4-BE49-F238E27FC236}">
                <a16:creationId xmlns:a16="http://schemas.microsoft.com/office/drawing/2014/main" id="{57A09249-63CD-40B6-A5ED-8E78460F9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414337"/>
            <a:ext cx="87820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5">
            <a:extLst>
              <a:ext uri="{FF2B5EF4-FFF2-40B4-BE49-F238E27FC236}">
                <a16:creationId xmlns:a16="http://schemas.microsoft.com/office/drawing/2014/main" id="{63F74E9C-63A7-4945-83DB-03A2D247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95300"/>
            <a:ext cx="104965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6">
            <a:extLst>
              <a:ext uri="{FF2B5EF4-FFF2-40B4-BE49-F238E27FC236}">
                <a16:creationId xmlns:a16="http://schemas.microsoft.com/office/drawing/2014/main" id="{B08CD39E-C9CF-421F-9B1D-62225C6A3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00025"/>
            <a:ext cx="47815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7">
            <a:extLst>
              <a:ext uri="{FF2B5EF4-FFF2-40B4-BE49-F238E27FC236}">
                <a16:creationId xmlns:a16="http://schemas.microsoft.com/office/drawing/2014/main" id="{701DB5A6-9227-4EE7-AB6B-EC7B78794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333375"/>
            <a:ext cx="5153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100</Words>
  <Application>Microsoft Macintosh PowerPoint</Application>
  <PresentationFormat>Widescreen</PresentationFormat>
  <Paragraphs>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</dc:title>
  <dc:creator/>
  <cp:lastModifiedBy>Sourin Chakrabarti</cp:lastModifiedBy>
  <cp:revision>2</cp:revision>
  <dcterms:created xsi:type="dcterms:W3CDTF">2023-06-07T12:36:02Z</dcterms:created>
  <dcterms:modified xsi:type="dcterms:W3CDTF">2023-06-07T17:27:37Z</dcterms:modified>
</cp:coreProperties>
</file>