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3" r:id="rId4"/>
    <p:sldId id="274" r:id="rId5"/>
    <p:sldId id="259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8673-83BA-0C5C-E062-2DB58DDC2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b="1"/>
            </a:br>
            <a:r>
              <a:rPr lang="en-US" b="1"/>
              <a:t>(C</a:t>
            </a:r>
            <a:r>
              <a:rPr lang="en-US" b="1" cap="none"/>
              <a:t>ommunity</a:t>
            </a:r>
            <a:r>
              <a:rPr lang="en-US" b="1"/>
              <a:t>E</a:t>
            </a:r>
            <a:r>
              <a:rPr lang="en-US" b="1" cap="none"/>
              <a:t>ats</a:t>
            </a:r>
            <a:r>
              <a:rPr lang="en-US" b="1" cap="none" dirty="0"/>
              <a:t>)</a:t>
            </a:r>
            <a:br>
              <a:rPr lang="en-US" b="1" dirty="0"/>
            </a:br>
            <a:r>
              <a:rPr lang="en-US" b="1" dirty="0"/>
              <a:t>Waste Control and food donation application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3B0E4-7CA4-5319-568E-BA958C5CD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</a:t>
            </a:r>
            <a:r>
              <a:rPr lang="en-US" dirty="0" err="1"/>
              <a:t>akatsuki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6B0F39-607D-D573-555C-692F192462AB}"/>
              </a:ext>
            </a:extLst>
          </p:cNvPr>
          <p:cNvSpPr txBox="1">
            <a:spLocks/>
          </p:cNvSpPr>
          <p:nvPr/>
        </p:nvSpPr>
        <p:spPr>
          <a:xfrm>
            <a:off x="685801" y="6973079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Team members</a:t>
            </a:r>
            <a:endParaRPr lang="en-IN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E96A1A-6A9D-49DF-095E-0795F3F41E5B}"/>
              </a:ext>
            </a:extLst>
          </p:cNvPr>
          <p:cNvSpPr txBox="1">
            <a:spLocks/>
          </p:cNvSpPr>
          <p:nvPr/>
        </p:nvSpPr>
        <p:spPr>
          <a:xfrm>
            <a:off x="685801" y="8505546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Aswin K O (Lead)</a:t>
            </a:r>
          </a:p>
          <a:p>
            <a:pPr algn="l"/>
            <a:r>
              <a:rPr lang="en-US" sz="2800" dirty="0"/>
              <a:t>Sreyas Satheesh</a:t>
            </a:r>
          </a:p>
          <a:p>
            <a:pPr algn="l"/>
            <a:r>
              <a:rPr lang="en-US" sz="2800" dirty="0"/>
              <a:t>Jerry James</a:t>
            </a:r>
          </a:p>
          <a:p>
            <a:pPr algn="l"/>
            <a:r>
              <a:rPr lang="en-US" sz="2800" dirty="0"/>
              <a:t>Manu Jose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41547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AA8DF36-9FE1-5848-3AF1-C3547D3CA710}"/>
              </a:ext>
            </a:extLst>
          </p:cNvPr>
          <p:cNvSpPr txBox="1">
            <a:spLocks/>
          </p:cNvSpPr>
          <p:nvPr/>
        </p:nvSpPr>
        <p:spPr>
          <a:xfrm>
            <a:off x="685801" y="-5016757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/>
              <a:t>Features: Support for Institutions</a:t>
            </a:r>
            <a:endParaRPr lang="en-IN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9AB1F93-AE7E-F45A-6033-B8136F8444F9}"/>
              </a:ext>
            </a:extLst>
          </p:cNvPr>
          <p:cNvSpPr txBox="1">
            <a:spLocks/>
          </p:cNvSpPr>
          <p:nvPr/>
        </p:nvSpPr>
        <p:spPr>
          <a:xfrm>
            <a:off x="685801" y="-3498980"/>
            <a:ext cx="10131425" cy="1881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Two ways of support.</a:t>
            </a:r>
          </a:p>
          <a:p>
            <a:r>
              <a:rPr lang="en-US"/>
              <a:t>Institutions can request for donations which will be showcased in website &amp; alerted to earlier donators.</a:t>
            </a:r>
          </a:p>
          <a:p>
            <a:r>
              <a:rPr lang="en-US"/>
              <a:t>If donators wish random donation, provides a platform to schedule donation either via money or food. </a:t>
            </a:r>
          </a:p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50504D-E8B0-C98E-D62E-FE00576EC211}"/>
              </a:ext>
            </a:extLst>
          </p:cNvPr>
          <p:cNvSpPr txBox="1">
            <a:spLocks/>
          </p:cNvSpPr>
          <p:nvPr/>
        </p:nvSpPr>
        <p:spPr>
          <a:xfrm>
            <a:off x="685801" y="1113449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Features: Campaign showcase</a:t>
            </a:r>
            <a:endParaRPr lang="en-I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A89738-9889-7F99-7947-76CA7C65E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422152"/>
            <a:ext cx="10131425" cy="1456267"/>
          </a:xfrm>
        </p:spPr>
        <p:txBody>
          <a:bodyPr/>
          <a:lstStyle/>
          <a:p>
            <a:r>
              <a:rPr lang="en-US" dirty="0"/>
              <a:t>Showcases pictures and videos of previous campaigns.</a:t>
            </a:r>
          </a:p>
          <a:p>
            <a:r>
              <a:rPr lang="en-US" dirty="0"/>
              <a:t>Helps people to know the works done.</a:t>
            </a:r>
            <a:endParaRPr lang="en-IN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54A3586-1A8B-4969-40C1-438A44E8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7141023"/>
            <a:ext cx="10131425" cy="1456267"/>
          </a:xfrm>
        </p:spPr>
        <p:txBody>
          <a:bodyPr/>
          <a:lstStyle/>
          <a:p>
            <a:r>
              <a:rPr lang="en-US" b="1" dirty="0"/>
              <a:t>Future Updates</a:t>
            </a:r>
            <a:endParaRPr lang="en-IN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113596-E76C-ACA6-7464-51EA16C60D7B}"/>
              </a:ext>
            </a:extLst>
          </p:cNvPr>
          <p:cNvSpPr txBox="1">
            <a:spLocks/>
          </p:cNvSpPr>
          <p:nvPr/>
        </p:nvSpPr>
        <p:spPr>
          <a:xfrm>
            <a:off x="685801" y="8509512"/>
            <a:ext cx="10131425" cy="1891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Direct Restaurant Donations – where donators can directly make donations to restaurant in behalf of 						       needy people.</a:t>
            </a:r>
          </a:p>
          <a:p>
            <a:r>
              <a:rPr lang="en-US"/>
              <a:t>Direct Donation to Website – donators can directly donate to the website and it can be used for the 							      right cause.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860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650504D-E8B0-C98E-D62E-FE00576EC211}"/>
              </a:ext>
            </a:extLst>
          </p:cNvPr>
          <p:cNvSpPr txBox="1">
            <a:spLocks/>
          </p:cNvSpPr>
          <p:nvPr/>
        </p:nvSpPr>
        <p:spPr>
          <a:xfrm>
            <a:off x="685801" y="-3878416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/>
              <a:t>Features: Campaign showcase</a:t>
            </a:r>
            <a:endParaRPr lang="en-I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A89738-9889-7F99-7947-76CA7C65E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-2569713"/>
            <a:ext cx="10131425" cy="1456267"/>
          </a:xfrm>
        </p:spPr>
        <p:txBody>
          <a:bodyPr/>
          <a:lstStyle/>
          <a:p>
            <a:r>
              <a:rPr lang="en-US" dirty="0"/>
              <a:t>Showcases pictures and videos of previous campaigns.</a:t>
            </a:r>
          </a:p>
          <a:p>
            <a:r>
              <a:rPr lang="en-US" dirty="0"/>
              <a:t>Helps people to know the works done.</a:t>
            </a:r>
            <a:endParaRPr lang="en-IN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54A3586-1A8B-4969-40C1-438A44E8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150780"/>
            <a:ext cx="10131425" cy="1456267"/>
          </a:xfrm>
        </p:spPr>
        <p:txBody>
          <a:bodyPr/>
          <a:lstStyle/>
          <a:p>
            <a:r>
              <a:rPr lang="en-US" b="1" dirty="0"/>
              <a:t>Future Updates</a:t>
            </a:r>
            <a:endParaRPr lang="en-IN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113596-E76C-ACA6-7464-51EA16C60D7B}"/>
              </a:ext>
            </a:extLst>
          </p:cNvPr>
          <p:cNvSpPr txBox="1">
            <a:spLocks/>
          </p:cNvSpPr>
          <p:nvPr/>
        </p:nvSpPr>
        <p:spPr>
          <a:xfrm>
            <a:off x="685801" y="2519269"/>
            <a:ext cx="10131425" cy="1891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Direct Restaurant Donations – where donators can directly make donations to restaurant in behalf of 						       needy people.</a:t>
            </a:r>
          </a:p>
          <a:p>
            <a:r>
              <a:rPr lang="en-US"/>
              <a:t>Direct Donation to Website – donators can directly donate to the website and it can be used for the 							      right cause.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B9F15-F4EE-E637-1A95-CE4CA3447441}"/>
              </a:ext>
            </a:extLst>
          </p:cNvPr>
          <p:cNvSpPr txBox="1">
            <a:spLocks/>
          </p:cNvSpPr>
          <p:nvPr/>
        </p:nvSpPr>
        <p:spPr>
          <a:xfrm>
            <a:off x="685801" y="7383625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/>
              <a:t>benefits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BB9A2-8D7B-5557-4593-8E61AECFA9C1}"/>
              </a:ext>
            </a:extLst>
          </p:cNvPr>
          <p:cNvSpPr txBox="1">
            <a:spLocks/>
          </p:cNvSpPr>
          <p:nvPr/>
        </p:nvSpPr>
        <p:spPr>
          <a:xfrm>
            <a:off x="685801" y="8864082"/>
            <a:ext cx="10131425" cy="3159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Makes donations easier.</a:t>
            </a:r>
          </a:p>
          <a:p>
            <a:r>
              <a:rPr lang="en-US"/>
              <a:t>Helps manage waste efficiently.</a:t>
            </a:r>
          </a:p>
          <a:p>
            <a:r>
              <a:rPr lang="en-US"/>
              <a:t>Allocates resources as required.</a:t>
            </a:r>
          </a:p>
          <a:p>
            <a:r>
              <a:rPr lang="en-US"/>
              <a:t>Helps identify resourceful and needy.</a:t>
            </a:r>
          </a:p>
          <a:p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come 1</a:t>
            </a:r>
            <a:r>
              <a:rPr lang="en-US" baseline="30000"/>
              <a:t>st</a:t>
            </a:r>
            <a:r>
              <a:rPr lang="en-US"/>
              <a:t> serve (with daily limits).</a:t>
            </a:r>
          </a:p>
          <a:p>
            <a:r>
              <a:rPr lang="en-US"/>
              <a:t>Cost efficient.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61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54A3586-1A8B-4969-40C1-438A44E8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5110068"/>
            <a:ext cx="10131425" cy="1456267"/>
          </a:xfrm>
        </p:spPr>
        <p:txBody>
          <a:bodyPr/>
          <a:lstStyle/>
          <a:p>
            <a:r>
              <a:rPr lang="en-US" b="1" dirty="0"/>
              <a:t>Future Updates</a:t>
            </a:r>
            <a:endParaRPr lang="en-IN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113596-E76C-ACA6-7464-51EA16C60D7B}"/>
              </a:ext>
            </a:extLst>
          </p:cNvPr>
          <p:cNvSpPr txBox="1">
            <a:spLocks/>
          </p:cNvSpPr>
          <p:nvPr/>
        </p:nvSpPr>
        <p:spPr>
          <a:xfrm>
            <a:off x="685801" y="-3741579"/>
            <a:ext cx="10131425" cy="1891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Direct Restaurant Donations – where donators can directly make donations to restaurant in behalf of 						       needy people.</a:t>
            </a:r>
          </a:p>
          <a:p>
            <a:r>
              <a:rPr lang="en-US"/>
              <a:t>Direct Donation to Website – donators can directly donate to the website and it can be used for the 							      right cause.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B9F15-F4EE-E637-1A95-CE4CA3447441}"/>
              </a:ext>
            </a:extLst>
          </p:cNvPr>
          <p:cNvSpPr txBox="1">
            <a:spLocks/>
          </p:cNvSpPr>
          <p:nvPr/>
        </p:nvSpPr>
        <p:spPr>
          <a:xfrm>
            <a:off x="685801" y="1122777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/>
              <a:t>benefits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BB9A2-8D7B-5557-4593-8E61AECFA9C1}"/>
              </a:ext>
            </a:extLst>
          </p:cNvPr>
          <p:cNvSpPr txBox="1">
            <a:spLocks/>
          </p:cNvSpPr>
          <p:nvPr/>
        </p:nvSpPr>
        <p:spPr>
          <a:xfrm>
            <a:off x="685801" y="2603234"/>
            <a:ext cx="10131425" cy="3159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Makes donations easier.</a:t>
            </a:r>
          </a:p>
          <a:p>
            <a:r>
              <a:rPr lang="en-US" dirty="0"/>
              <a:t>Helps manage waste efficiently.</a:t>
            </a:r>
          </a:p>
          <a:p>
            <a:r>
              <a:rPr lang="en-US" dirty="0"/>
              <a:t>Allocates resources as required.</a:t>
            </a:r>
          </a:p>
          <a:p>
            <a:r>
              <a:rPr lang="en-US" dirty="0"/>
              <a:t>Helps identify resourceful and needy.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come 1</a:t>
            </a:r>
            <a:r>
              <a:rPr lang="en-US" baseline="30000" dirty="0"/>
              <a:t>st</a:t>
            </a:r>
            <a:r>
              <a:rPr lang="en-US" dirty="0"/>
              <a:t> serve (with daily limits).</a:t>
            </a:r>
          </a:p>
          <a:p>
            <a:r>
              <a:rPr lang="en-US" dirty="0"/>
              <a:t>Cost efficient.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AD292A-9A3C-0DBB-7107-AC8144CCD572}"/>
              </a:ext>
            </a:extLst>
          </p:cNvPr>
          <p:cNvSpPr txBox="1">
            <a:spLocks/>
          </p:cNvSpPr>
          <p:nvPr/>
        </p:nvSpPr>
        <p:spPr>
          <a:xfrm>
            <a:off x="685801" y="7169014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/>
              <a:t>TECHNOLOGIES USED</a:t>
            </a:r>
            <a:endParaRPr lang="en-IN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67EBEF-0149-C524-B400-E0F9DDAAE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434866"/>
            <a:ext cx="10131425" cy="2180253"/>
          </a:xfrm>
        </p:spPr>
        <p:txBody>
          <a:bodyPr/>
          <a:lstStyle/>
          <a:p>
            <a:r>
              <a:rPr lang="en-US" dirty="0"/>
              <a:t>Front end – </a:t>
            </a:r>
            <a:r>
              <a:rPr lang="en-US" dirty="0" err="1"/>
              <a:t>NextJS</a:t>
            </a:r>
            <a:endParaRPr lang="en-US" dirty="0"/>
          </a:p>
          <a:p>
            <a:r>
              <a:rPr lang="en-US" dirty="0"/>
              <a:t>Back end – </a:t>
            </a:r>
            <a:r>
              <a:rPr lang="en-US" dirty="0" err="1"/>
              <a:t>NextJS</a:t>
            </a:r>
            <a:endParaRPr lang="en-US" dirty="0"/>
          </a:p>
          <a:p>
            <a:r>
              <a:rPr lang="en-US" dirty="0"/>
              <a:t>DB – MongoDB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737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9F15-F4EE-E637-1A95-CE4CA3447441}"/>
              </a:ext>
            </a:extLst>
          </p:cNvPr>
          <p:cNvSpPr txBox="1">
            <a:spLocks/>
          </p:cNvSpPr>
          <p:nvPr/>
        </p:nvSpPr>
        <p:spPr>
          <a:xfrm>
            <a:off x="685801" y="-4914109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/>
              <a:t>benefits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BB9A2-8D7B-5557-4593-8E61AECFA9C1}"/>
              </a:ext>
            </a:extLst>
          </p:cNvPr>
          <p:cNvSpPr txBox="1">
            <a:spLocks/>
          </p:cNvSpPr>
          <p:nvPr/>
        </p:nvSpPr>
        <p:spPr>
          <a:xfrm>
            <a:off x="685801" y="-3433652"/>
            <a:ext cx="10131425" cy="3159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Makes donations easier.</a:t>
            </a:r>
          </a:p>
          <a:p>
            <a:r>
              <a:rPr lang="en-US"/>
              <a:t>Helps manage waste efficiently.</a:t>
            </a:r>
          </a:p>
          <a:p>
            <a:r>
              <a:rPr lang="en-US"/>
              <a:t>Allocates resources as required.</a:t>
            </a:r>
          </a:p>
          <a:p>
            <a:r>
              <a:rPr lang="en-US"/>
              <a:t>Helps identify resourceful and needy.</a:t>
            </a:r>
          </a:p>
          <a:p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come 1</a:t>
            </a:r>
            <a:r>
              <a:rPr lang="en-US" baseline="30000"/>
              <a:t>st</a:t>
            </a:r>
            <a:r>
              <a:rPr lang="en-US"/>
              <a:t> serve (with daily limits).</a:t>
            </a:r>
          </a:p>
          <a:p>
            <a:r>
              <a:rPr lang="en-US"/>
              <a:t>Cost efficient.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AD292A-9A3C-0DBB-7107-AC8144CCD572}"/>
              </a:ext>
            </a:extLst>
          </p:cNvPr>
          <p:cNvSpPr txBox="1">
            <a:spLocks/>
          </p:cNvSpPr>
          <p:nvPr/>
        </p:nvSpPr>
        <p:spPr>
          <a:xfrm>
            <a:off x="685801" y="1132128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/>
              <a:t>TECHNOLOGIES USED</a:t>
            </a:r>
            <a:endParaRPr lang="en-IN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67EBEF-0149-C524-B400-E0F9DDAAE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97980"/>
            <a:ext cx="10131425" cy="2180253"/>
          </a:xfrm>
        </p:spPr>
        <p:txBody>
          <a:bodyPr/>
          <a:lstStyle/>
          <a:p>
            <a:r>
              <a:rPr lang="en-US" dirty="0"/>
              <a:t>Front end – </a:t>
            </a:r>
            <a:r>
              <a:rPr lang="en-US" dirty="0" err="1"/>
              <a:t>NextJS</a:t>
            </a:r>
            <a:endParaRPr lang="en-US" dirty="0"/>
          </a:p>
          <a:p>
            <a:r>
              <a:rPr lang="en-US" dirty="0"/>
              <a:t>Back end – </a:t>
            </a:r>
            <a:r>
              <a:rPr lang="en-US" dirty="0" err="1"/>
              <a:t>NextJS</a:t>
            </a:r>
            <a:endParaRPr lang="en-US" dirty="0"/>
          </a:p>
          <a:p>
            <a:r>
              <a:rPr lang="en-US" dirty="0"/>
              <a:t>DB – MongoDB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152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ADF5-CE81-6F0A-94ED-493BEB32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9161" y="2593848"/>
            <a:ext cx="2441447" cy="1456267"/>
          </a:xfrm>
        </p:spPr>
        <p:txBody>
          <a:bodyPr/>
          <a:lstStyle/>
          <a:p>
            <a:r>
              <a:rPr lang="en-US" b="1" dirty="0"/>
              <a:t>THANK-YOU</a:t>
            </a:r>
            <a:br>
              <a:rPr lang="en-US" b="1" dirty="0"/>
            </a:br>
            <a:r>
              <a:rPr lang="en-US" b="1" dirty="0"/>
              <a:t>        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78452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8673-83BA-0C5C-E062-2DB58DDC2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-4268582"/>
            <a:ext cx="7197726" cy="2421464"/>
          </a:xfrm>
        </p:spPr>
        <p:txBody>
          <a:bodyPr/>
          <a:lstStyle/>
          <a:p>
            <a:r>
              <a:rPr lang="en-US" b="1" dirty="0"/>
              <a:t>Waste Control and food donation application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3B0E4-7CA4-5319-568E-BA958C5CD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-1847117"/>
            <a:ext cx="7197726" cy="1405467"/>
          </a:xfrm>
        </p:spPr>
        <p:txBody>
          <a:bodyPr/>
          <a:lstStyle/>
          <a:p>
            <a:r>
              <a:rPr lang="en-US" dirty="0"/>
              <a:t>By team </a:t>
            </a:r>
            <a:r>
              <a:rPr lang="en-US" dirty="0" err="1"/>
              <a:t>akatsuki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6B0F39-607D-D573-555C-692F192462AB}"/>
              </a:ext>
            </a:extLst>
          </p:cNvPr>
          <p:cNvSpPr txBox="1">
            <a:spLocks/>
          </p:cNvSpPr>
          <p:nvPr/>
        </p:nvSpPr>
        <p:spPr>
          <a:xfrm>
            <a:off x="685801" y="590939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/>
              <a:t>Team members</a:t>
            </a:r>
            <a:endParaRPr lang="en-IN" sz="36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E96A1A-6A9D-49DF-095E-0795F3F41E5B}"/>
              </a:ext>
            </a:extLst>
          </p:cNvPr>
          <p:cNvSpPr txBox="1">
            <a:spLocks/>
          </p:cNvSpPr>
          <p:nvPr/>
        </p:nvSpPr>
        <p:spPr>
          <a:xfrm>
            <a:off x="685801" y="279521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Aswin K O (LEAD)</a:t>
            </a:r>
          </a:p>
          <a:p>
            <a:pPr algn="l"/>
            <a:r>
              <a:rPr lang="en-US" dirty="0"/>
              <a:t>Sreyas Satheesh</a:t>
            </a:r>
          </a:p>
          <a:p>
            <a:pPr algn="l"/>
            <a:r>
              <a:rPr lang="en-US" dirty="0"/>
              <a:t>Jerry James</a:t>
            </a:r>
          </a:p>
          <a:p>
            <a:pPr algn="l"/>
            <a:r>
              <a:rPr lang="en-US" dirty="0"/>
              <a:t>Manu Jose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328424-1E1F-A167-B9E9-16EC9D038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13" y="6658013"/>
            <a:ext cx="10583573" cy="58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25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46B0F39-607D-D573-555C-692F192462AB}"/>
              </a:ext>
            </a:extLst>
          </p:cNvPr>
          <p:cNvSpPr txBox="1">
            <a:spLocks/>
          </p:cNvSpPr>
          <p:nvPr/>
        </p:nvSpPr>
        <p:spPr>
          <a:xfrm>
            <a:off x="685801" y="-5026079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/>
              <a:t>Team members</a:t>
            </a:r>
            <a:endParaRPr lang="en-IN" sz="36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E96A1A-6A9D-49DF-095E-0795F3F41E5B}"/>
              </a:ext>
            </a:extLst>
          </p:cNvPr>
          <p:cNvSpPr txBox="1">
            <a:spLocks/>
          </p:cNvSpPr>
          <p:nvPr/>
        </p:nvSpPr>
        <p:spPr>
          <a:xfrm>
            <a:off x="685801" y="-3540261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Aswin K O (Lead)</a:t>
            </a:r>
          </a:p>
          <a:p>
            <a:pPr algn="l"/>
            <a:r>
              <a:rPr lang="en-US" dirty="0"/>
              <a:t>Sreyas Satheesh</a:t>
            </a:r>
          </a:p>
          <a:p>
            <a:pPr algn="l"/>
            <a:r>
              <a:rPr lang="en-US" dirty="0"/>
              <a:t>Jerry James</a:t>
            </a:r>
          </a:p>
          <a:p>
            <a:pPr algn="l"/>
            <a:r>
              <a:rPr lang="en-US" dirty="0"/>
              <a:t>Manu Jose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328424-1E1F-A167-B9E9-16EC9D038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13" y="1134302"/>
            <a:ext cx="10583573" cy="480929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8488A92-152D-6223-DEC5-B3B5B1A6A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37" y="7352574"/>
            <a:ext cx="10315326" cy="32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04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5A6C4E-48B5-A759-2273-70C7ED67B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39" y="1408975"/>
            <a:ext cx="10315326" cy="3218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DAD7306-4D07-623C-F35B-B82D2B0FCE0F}"/>
              </a:ext>
            </a:extLst>
          </p:cNvPr>
          <p:cNvSpPr txBox="1">
            <a:spLocks/>
          </p:cNvSpPr>
          <p:nvPr/>
        </p:nvSpPr>
        <p:spPr>
          <a:xfrm>
            <a:off x="443203" y="7308981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Features</a:t>
            </a:r>
            <a:endParaRPr lang="en-IN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EFB9CE6-BBF7-1311-1D48-5737D907C444}"/>
              </a:ext>
            </a:extLst>
          </p:cNvPr>
          <p:cNvSpPr txBox="1">
            <a:spLocks/>
          </p:cNvSpPr>
          <p:nvPr/>
        </p:nvSpPr>
        <p:spPr>
          <a:xfrm>
            <a:off x="443203" y="8738979"/>
            <a:ext cx="10131425" cy="145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Main two features.</a:t>
            </a:r>
          </a:p>
          <a:p>
            <a:r>
              <a:rPr lang="en-US" dirty="0"/>
              <a:t>Managing usable and recyclable waste.</a:t>
            </a:r>
          </a:p>
          <a:p>
            <a:r>
              <a:rPr lang="en-US" dirty="0"/>
              <a:t>Managing donations.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6272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EAA9-6C2D-F2F0-A42A-DC1452FA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3" y="-2932382"/>
            <a:ext cx="10131425" cy="746449"/>
          </a:xfrm>
        </p:spPr>
        <p:txBody>
          <a:bodyPr/>
          <a:lstStyle/>
          <a:p>
            <a:r>
              <a:rPr lang="en-US" b="1" dirty="0"/>
              <a:t>Idea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1DB4-3F04-C9FE-599D-80839FEB0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23" y="-2139851"/>
            <a:ext cx="10131425" cy="2279081"/>
          </a:xfrm>
        </p:spPr>
        <p:txBody>
          <a:bodyPr/>
          <a:lstStyle/>
          <a:p>
            <a:r>
              <a:rPr lang="en-US" dirty="0"/>
              <a:t>Create a website which can help solve food waste, material waste &amp; hunger.</a:t>
            </a:r>
          </a:p>
          <a:p>
            <a:r>
              <a:rPr lang="en-US" dirty="0"/>
              <a:t>Main two types of users: Requesters, Donators.</a:t>
            </a:r>
          </a:p>
          <a:p>
            <a:r>
              <a:rPr lang="en-US" dirty="0"/>
              <a:t>Website should act as a broker.</a:t>
            </a:r>
          </a:p>
          <a:p>
            <a:r>
              <a:rPr lang="en-US" dirty="0"/>
              <a:t>Be a platform connecting the resourceful and needy.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97EAF0-F86F-E57E-2978-ACE3F8DCE2B7}"/>
              </a:ext>
            </a:extLst>
          </p:cNvPr>
          <p:cNvSpPr txBox="1">
            <a:spLocks/>
          </p:cNvSpPr>
          <p:nvPr/>
        </p:nvSpPr>
        <p:spPr>
          <a:xfrm>
            <a:off x="868623" y="1211133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Features</a:t>
            </a:r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51BD2F-2D30-2F60-8464-97802FFE5BD6}"/>
              </a:ext>
            </a:extLst>
          </p:cNvPr>
          <p:cNvSpPr txBox="1">
            <a:spLocks/>
          </p:cNvSpPr>
          <p:nvPr/>
        </p:nvSpPr>
        <p:spPr>
          <a:xfrm>
            <a:off x="868623" y="2641131"/>
            <a:ext cx="10131425" cy="145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Main two features.</a:t>
            </a:r>
          </a:p>
          <a:p>
            <a:r>
              <a:rPr lang="en-US" dirty="0"/>
              <a:t>Managing usable and recyclable waste.</a:t>
            </a:r>
          </a:p>
          <a:p>
            <a:r>
              <a:rPr lang="en-US" dirty="0"/>
              <a:t>Managing donations.</a:t>
            </a:r>
            <a:endParaRPr lang="en-IN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726770E-2E28-296C-A792-CAC6778C1230}"/>
              </a:ext>
            </a:extLst>
          </p:cNvPr>
          <p:cNvSpPr txBox="1">
            <a:spLocks/>
          </p:cNvSpPr>
          <p:nvPr/>
        </p:nvSpPr>
        <p:spPr>
          <a:xfrm>
            <a:off x="868623" y="7332011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/>
              <a:t>Features: waste exchange</a:t>
            </a:r>
            <a:endParaRPr lang="en-IN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F0E097-EF24-11A8-6DF8-EAD76574B8A3}"/>
              </a:ext>
            </a:extLst>
          </p:cNvPr>
          <p:cNvSpPr txBox="1">
            <a:spLocks/>
          </p:cNvSpPr>
          <p:nvPr/>
        </p:nvSpPr>
        <p:spPr>
          <a:xfrm>
            <a:off x="868623" y="8448572"/>
            <a:ext cx="10131425" cy="1825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Facilitate exchange of surplus food waste with individuals rearing cattle.</a:t>
            </a:r>
          </a:p>
          <a:p>
            <a:r>
              <a:rPr lang="en-US"/>
              <a:t>Ensuring that resources are repurposed efficiently.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285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EAA9-6C2D-F2F0-A42A-DC1452FA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6531428"/>
            <a:ext cx="10131425" cy="746449"/>
          </a:xfrm>
        </p:spPr>
        <p:txBody>
          <a:bodyPr/>
          <a:lstStyle/>
          <a:p>
            <a:r>
              <a:rPr lang="en-US" b="1" dirty="0"/>
              <a:t>Idea</a:t>
            </a:r>
            <a:endParaRPr lang="en-IN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97EAF0-F86F-E57E-2978-ACE3F8DCE2B7}"/>
              </a:ext>
            </a:extLst>
          </p:cNvPr>
          <p:cNvSpPr txBox="1">
            <a:spLocks/>
          </p:cNvSpPr>
          <p:nvPr/>
        </p:nvSpPr>
        <p:spPr>
          <a:xfrm>
            <a:off x="685801" y="-2786748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Features</a:t>
            </a:r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51BD2F-2D30-2F60-8464-97802FFE5BD6}"/>
              </a:ext>
            </a:extLst>
          </p:cNvPr>
          <p:cNvSpPr txBox="1">
            <a:spLocks/>
          </p:cNvSpPr>
          <p:nvPr/>
        </p:nvSpPr>
        <p:spPr>
          <a:xfrm>
            <a:off x="685801" y="-1356750"/>
            <a:ext cx="10131425" cy="145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Main two features.</a:t>
            </a:r>
          </a:p>
          <a:p>
            <a:r>
              <a:rPr lang="en-US" dirty="0"/>
              <a:t>Managing usable and recyclable waste.</a:t>
            </a:r>
          </a:p>
          <a:p>
            <a:r>
              <a:rPr lang="en-US" dirty="0"/>
              <a:t>Managing donations.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FD1E58-12EC-152F-8C73-202CE9E2CDE2}"/>
              </a:ext>
            </a:extLst>
          </p:cNvPr>
          <p:cNvSpPr txBox="1">
            <a:spLocks/>
          </p:cNvSpPr>
          <p:nvPr/>
        </p:nvSpPr>
        <p:spPr>
          <a:xfrm>
            <a:off x="685801" y="1169431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Features: waste exchange</a:t>
            </a:r>
            <a:endParaRPr lang="en-IN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C25A26-3230-5E8B-1E44-62D42CD18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85992"/>
            <a:ext cx="10131425" cy="1825690"/>
          </a:xfrm>
        </p:spPr>
        <p:txBody>
          <a:bodyPr/>
          <a:lstStyle/>
          <a:p>
            <a:r>
              <a:rPr lang="en-US" dirty="0"/>
              <a:t>Facilitate exchange of surplus food waste with individuals rearing cattle.</a:t>
            </a:r>
          </a:p>
          <a:p>
            <a:r>
              <a:rPr lang="en-US" dirty="0"/>
              <a:t>Ensuring that resources are repurposed efficiently.</a:t>
            </a:r>
            <a:endParaRPr lang="en-IN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002E4FE-F7AF-C393-1243-8649BC0092F5}"/>
              </a:ext>
            </a:extLst>
          </p:cNvPr>
          <p:cNvSpPr txBox="1">
            <a:spLocks/>
          </p:cNvSpPr>
          <p:nvPr/>
        </p:nvSpPr>
        <p:spPr>
          <a:xfrm>
            <a:off x="685801" y="7402274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/>
              <a:t>Features: recycling network</a:t>
            </a:r>
            <a:endParaRPr lang="en-IN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9A5510-DBDD-EAD5-F697-0B1A6F7E93C2}"/>
              </a:ext>
            </a:extLst>
          </p:cNvPr>
          <p:cNvSpPr txBox="1">
            <a:spLocks/>
          </p:cNvSpPr>
          <p:nvPr/>
        </p:nvSpPr>
        <p:spPr>
          <a:xfrm>
            <a:off x="685801" y="8649465"/>
            <a:ext cx="10131425" cy="134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Connecting those with recyclable waste products, such as polythene bags, to recyclers.</a:t>
            </a:r>
          </a:p>
          <a:p>
            <a:r>
              <a:rPr lang="en-IN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Promoting environmental stewardship and reducing landfill waste.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145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EAA9-6C2D-F2F0-A42A-DC1452FA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0086383"/>
            <a:ext cx="10131425" cy="746449"/>
          </a:xfrm>
        </p:spPr>
        <p:txBody>
          <a:bodyPr/>
          <a:lstStyle/>
          <a:p>
            <a:r>
              <a:rPr lang="en-US" b="1" dirty="0"/>
              <a:t>Idea</a:t>
            </a:r>
            <a:endParaRPr lang="en-IN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507891-50C1-90C7-3C58-D92E4D0B4978}"/>
              </a:ext>
            </a:extLst>
          </p:cNvPr>
          <p:cNvSpPr txBox="1">
            <a:spLocks/>
          </p:cNvSpPr>
          <p:nvPr/>
        </p:nvSpPr>
        <p:spPr>
          <a:xfrm>
            <a:off x="685801" y="1178769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Features: recycling network</a:t>
            </a:r>
            <a:endParaRPr lang="en-IN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9C36F1-0474-1232-E2DE-AA6E76DD1E55}"/>
              </a:ext>
            </a:extLst>
          </p:cNvPr>
          <p:cNvSpPr txBox="1">
            <a:spLocks/>
          </p:cNvSpPr>
          <p:nvPr/>
        </p:nvSpPr>
        <p:spPr>
          <a:xfrm>
            <a:off x="685801" y="2425960"/>
            <a:ext cx="10131425" cy="134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Connecting those with recyclable waste products, such as polythene bags, to recyclers.</a:t>
            </a:r>
          </a:p>
          <a:p>
            <a:r>
              <a:rPr lang="en-IN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Promoting environmental stewardship and reducing landfill waste.</a:t>
            </a:r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5C589C-4239-221F-487A-DF8F0F078A27}"/>
              </a:ext>
            </a:extLst>
          </p:cNvPr>
          <p:cNvSpPr txBox="1">
            <a:spLocks/>
          </p:cNvSpPr>
          <p:nvPr/>
        </p:nvSpPr>
        <p:spPr>
          <a:xfrm>
            <a:off x="685801" y="716902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/>
              <a:t>Features: Donation portal</a:t>
            </a:r>
            <a:endParaRPr lang="en-IN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7E7EB20-074A-747C-F090-EA57E71A6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869613"/>
            <a:ext cx="10131425" cy="999066"/>
          </a:xfrm>
        </p:spPr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monetary &amp; food donations to support organizations &amp; people suffering hunger.</a:t>
            </a:r>
          </a:p>
          <a:p>
            <a:endParaRPr lang="en-IN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DE288A9-46BC-B6A0-2082-4771B956B1CB}"/>
              </a:ext>
            </a:extLst>
          </p:cNvPr>
          <p:cNvSpPr txBox="1">
            <a:spLocks/>
          </p:cNvSpPr>
          <p:nvPr/>
        </p:nvSpPr>
        <p:spPr>
          <a:xfrm>
            <a:off x="685801" y="-2572138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Features: waste exchange</a:t>
            </a:r>
            <a:endParaRPr lang="en-IN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8F2637-1470-DE55-74BD-32E99DAD9227}"/>
              </a:ext>
            </a:extLst>
          </p:cNvPr>
          <p:cNvSpPr txBox="1">
            <a:spLocks/>
          </p:cNvSpPr>
          <p:nvPr/>
        </p:nvSpPr>
        <p:spPr>
          <a:xfrm>
            <a:off x="685801" y="-1716835"/>
            <a:ext cx="10131425" cy="1825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Facilitate exchange of surplus food waste with individuals rearing cattle.</a:t>
            </a:r>
          </a:p>
          <a:p>
            <a:r>
              <a:rPr lang="en-US" dirty="0"/>
              <a:t>Ensuring that resources are repurposed efficiently.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266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9507891-50C1-90C7-3C58-D92E4D0B4978}"/>
              </a:ext>
            </a:extLst>
          </p:cNvPr>
          <p:cNvSpPr txBox="1">
            <a:spLocks/>
          </p:cNvSpPr>
          <p:nvPr/>
        </p:nvSpPr>
        <p:spPr>
          <a:xfrm>
            <a:off x="685801" y="-2236231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Features: recycling network</a:t>
            </a:r>
            <a:endParaRPr lang="en-IN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9C36F1-0474-1232-E2DE-AA6E76DD1E55}"/>
              </a:ext>
            </a:extLst>
          </p:cNvPr>
          <p:cNvSpPr txBox="1">
            <a:spLocks/>
          </p:cNvSpPr>
          <p:nvPr/>
        </p:nvSpPr>
        <p:spPr>
          <a:xfrm>
            <a:off x="685801" y="-1147663"/>
            <a:ext cx="10131425" cy="134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Connecting those with recyclable waste products, such as polythene bags, to recyclers.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Promoting environmental stewardship and reducing landfill waste.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AF6917-E37A-1DC0-02C2-BC4D6ED7A7A4}"/>
              </a:ext>
            </a:extLst>
          </p:cNvPr>
          <p:cNvSpPr txBox="1">
            <a:spLocks/>
          </p:cNvSpPr>
          <p:nvPr/>
        </p:nvSpPr>
        <p:spPr>
          <a:xfrm>
            <a:off x="685801" y="1188103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/>
              <a:t>Features: Donation portal</a:t>
            </a:r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F47C08-6AC8-9E3E-A264-EC7A20090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888696"/>
            <a:ext cx="10131425" cy="999066"/>
          </a:xfrm>
        </p:spPr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monetary &amp; food donations to support organizations &amp; people suffering hunger.</a:t>
            </a:r>
          </a:p>
          <a:p>
            <a:endParaRPr lang="en-IN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AA8DF36-9FE1-5848-3AF1-C3547D3CA710}"/>
              </a:ext>
            </a:extLst>
          </p:cNvPr>
          <p:cNvSpPr txBox="1">
            <a:spLocks/>
          </p:cNvSpPr>
          <p:nvPr/>
        </p:nvSpPr>
        <p:spPr>
          <a:xfrm>
            <a:off x="685801" y="7318311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/>
              <a:t>Features: Support for Institutions</a:t>
            </a:r>
            <a:endParaRPr lang="en-IN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9AB1F93-AE7E-F45A-6033-B8136F8444F9}"/>
              </a:ext>
            </a:extLst>
          </p:cNvPr>
          <p:cNvSpPr txBox="1">
            <a:spLocks/>
          </p:cNvSpPr>
          <p:nvPr/>
        </p:nvSpPr>
        <p:spPr>
          <a:xfrm>
            <a:off x="685801" y="8836088"/>
            <a:ext cx="10131425" cy="1881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Two ways of support.</a:t>
            </a:r>
          </a:p>
          <a:p>
            <a:r>
              <a:rPr lang="en-US"/>
              <a:t>Institutions can request for donations which will be showcased in website &amp; alerted to earlier donators.</a:t>
            </a:r>
          </a:p>
          <a:p>
            <a:r>
              <a:rPr lang="en-US"/>
              <a:t>If donators wish random donation, provides a platform to schedule donation either via money or food.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952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EAA9-6C2D-F2F0-A42A-DC1452FA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6244580"/>
            <a:ext cx="10131425" cy="746449"/>
          </a:xfrm>
        </p:spPr>
        <p:txBody>
          <a:bodyPr/>
          <a:lstStyle/>
          <a:p>
            <a:r>
              <a:rPr lang="en-US" b="1" dirty="0"/>
              <a:t>Idea</a:t>
            </a:r>
            <a:endParaRPr lang="en-IN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AF6917-E37A-1DC0-02C2-BC4D6ED7A7A4}"/>
              </a:ext>
            </a:extLst>
          </p:cNvPr>
          <p:cNvSpPr txBox="1">
            <a:spLocks/>
          </p:cNvSpPr>
          <p:nvPr/>
        </p:nvSpPr>
        <p:spPr>
          <a:xfrm>
            <a:off x="685801" y="-4979428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/>
              <a:t>Features: Donation portal</a:t>
            </a:r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F47C08-6AC8-9E3E-A264-EC7A20090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-3278835"/>
            <a:ext cx="10131425" cy="999066"/>
          </a:xfrm>
        </p:spPr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monetary &amp; food donations to support organizations &amp; people suffering hunger.</a:t>
            </a:r>
          </a:p>
          <a:p>
            <a:endParaRPr lang="en-IN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AA8DF36-9FE1-5848-3AF1-C3547D3CA710}"/>
              </a:ext>
            </a:extLst>
          </p:cNvPr>
          <p:cNvSpPr txBox="1">
            <a:spLocks/>
          </p:cNvSpPr>
          <p:nvPr/>
        </p:nvSpPr>
        <p:spPr>
          <a:xfrm>
            <a:off x="685801" y="115078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/>
              <a:t>Features: Support for Institutions</a:t>
            </a:r>
            <a:endParaRPr lang="en-IN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9AB1F93-AE7E-F45A-6033-B8136F8444F9}"/>
              </a:ext>
            </a:extLst>
          </p:cNvPr>
          <p:cNvSpPr txBox="1">
            <a:spLocks/>
          </p:cNvSpPr>
          <p:nvPr/>
        </p:nvSpPr>
        <p:spPr>
          <a:xfrm>
            <a:off x="685801" y="2668557"/>
            <a:ext cx="10131425" cy="1881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Two ways of support.</a:t>
            </a:r>
          </a:p>
          <a:p>
            <a:r>
              <a:rPr lang="en-US"/>
              <a:t>Institutions can request for donations which will be showcased in website &amp; alerted to earlier donators.</a:t>
            </a:r>
          </a:p>
          <a:p>
            <a:r>
              <a:rPr lang="en-US"/>
              <a:t>If donators wish random donation, provides a platform to schedule donation either via money or food. </a:t>
            </a:r>
          </a:p>
          <a:p>
            <a:endParaRPr lang="en-IN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C2609E7-189F-3D3C-8BAD-54BC62DE2659}"/>
              </a:ext>
            </a:extLst>
          </p:cNvPr>
          <p:cNvSpPr txBox="1">
            <a:spLocks/>
          </p:cNvSpPr>
          <p:nvPr/>
        </p:nvSpPr>
        <p:spPr>
          <a:xfrm>
            <a:off x="685801" y="7327637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Features: Campaign showcase</a:t>
            </a:r>
            <a:endParaRPr lang="en-IN" b="1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43FF1C8-A24A-7D66-8E0A-0A4FD3B4C6E9}"/>
              </a:ext>
            </a:extLst>
          </p:cNvPr>
          <p:cNvSpPr txBox="1">
            <a:spLocks/>
          </p:cNvSpPr>
          <p:nvPr/>
        </p:nvSpPr>
        <p:spPr>
          <a:xfrm>
            <a:off x="685801" y="8636340"/>
            <a:ext cx="10131425" cy="145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Showcases pictures and videos of previous campaigns.</a:t>
            </a:r>
          </a:p>
          <a:p>
            <a:r>
              <a:rPr lang="en-US"/>
              <a:t>Helps people to know the works done.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245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169</TotalTime>
  <Words>845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Celestial</vt:lpstr>
      <vt:lpstr> (CommunityEats) Waste Control and food donation application</vt:lpstr>
      <vt:lpstr>Waste Control and food donation application</vt:lpstr>
      <vt:lpstr>PowerPoint Presentation</vt:lpstr>
      <vt:lpstr>PowerPoint Presentation</vt:lpstr>
      <vt:lpstr>Idea</vt:lpstr>
      <vt:lpstr>Idea</vt:lpstr>
      <vt:lpstr>Idea</vt:lpstr>
      <vt:lpstr>PowerPoint Presentation</vt:lpstr>
      <vt:lpstr>Idea</vt:lpstr>
      <vt:lpstr>Future Updates</vt:lpstr>
      <vt:lpstr>Future Updates</vt:lpstr>
      <vt:lpstr>Future Updates</vt:lpstr>
      <vt:lpstr>PowerPoint Presentation</vt:lpstr>
      <vt:lpstr>THANK-YOU         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 Control and food donation application</dc:title>
  <dc:creator>Manu Jose</dc:creator>
  <cp:lastModifiedBy>Jerry James</cp:lastModifiedBy>
  <cp:revision>3</cp:revision>
  <dcterms:created xsi:type="dcterms:W3CDTF">2024-04-17T08:55:45Z</dcterms:created>
  <dcterms:modified xsi:type="dcterms:W3CDTF">2024-04-18T04:27:29Z</dcterms:modified>
</cp:coreProperties>
</file>