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57" r:id="rId6"/>
    <p:sldId id="259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E76"/>
    <a:srgbClr val="B2B2B2"/>
    <a:srgbClr val="2626FB"/>
    <a:srgbClr val="9B9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DFC3-A603-48E9-9D0D-FFB9529C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4330-807E-4F14-8AAE-6CADEAEC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6331-CB48-460C-B24D-D0C83E0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04EA-F3E8-4B57-85FF-95DEA39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81AF-6B11-45ED-AF10-B01FC6A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615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436E-B7E4-49AD-B9BC-D1241D4B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18E94-371C-401C-9E12-CD469EEE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497E-75E7-40E6-9457-BE6E3168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0AD3-6470-43FA-A7B2-1F79886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6727-E25E-4B73-83C0-00A8805A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61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B9E22-F85C-4DEB-AE47-108F08FD7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1F8F3-2F28-4D50-A95E-9C8F366D6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1A0C-DCD8-4123-A673-AF4F7494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2216-7034-424E-A8BF-40C5155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DBE3-9379-47DA-A5FB-367352A2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48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04DF-E0E0-4B63-9185-D584507A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E48B-00C3-4658-98CA-E18C9ABA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C9B6-3DB7-4CFF-A68A-A05D05F1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75AC-F0A6-4835-973D-43A5F9C5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F9E-117D-43C0-A118-6445B72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78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A532-F54C-4BD8-8818-AFD9401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61B4-9505-4E3B-8610-7849B11E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7D28-02CB-4432-9C5E-5A00527B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692A-EC92-474C-866D-9C914BE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A49F-FE1B-4259-9B8D-C9341B93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B4DC-1887-470E-8DAF-5CE1F3E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1E3-CBAE-44A8-83A3-26E0D4E4D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A71CA-69E1-4E71-8797-1227EEC4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2035C-598A-4F3D-B84B-1A18B8FD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C561-6F29-4385-900D-971CEDAE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C65A6-8803-4EA1-A7A5-18718F4B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5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A89E-9DB9-46A5-91CD-29FB6922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87A0-3D51-41D5-A628-C6665049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AD28-8329-4B83-8825-D1F0DE88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88782-D074-4270-8F23-D754E0E1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04971-98FC-4910-8D24-01E1E5BB6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3C512-A3A3-4B42-ABD9-B26AB3F0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00F71-8987-4428-9725-E76C0260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B868C-A97B-4528-8175-11D5BDE2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724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CF17-1351-4616-BF5D-C237ACC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145B-7BEF-4877-813D-307D6A42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BC58-87ED-40B3-B317-4C45B47F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4AF27-6F1F-4296-9078-364A6DA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35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EB9E1-352C-4B63-8538-024EEC45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B785A-A13E-474E-873A-0D9AEE40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E4F5-33A8-499D-A3CA-629D960E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00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8D61-6396-4FC6-8151-E86EF235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FF12-988F-415F-8A0A-E8C4DEF4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3AA8-7554-4DF1-A533-4C772EF00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D6DAA-8720-48E5-B9DE-C57EEDA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D180-A8CE-43B4-9B7D-4628D190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A6DCA-090D-423B-94A6-8C08CDB7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64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AF3-4CAD-4889-8A6D-90BB1946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E7BE-C643-439B-9676-A18F5C896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C06A7-7772-4B92-B071-E74DC75A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8C7F-3372-481B-B46B-E6688D99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253C-3390-468F-BBDC-F7EBDFE2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94A2-4656-4575-8AD1-4070B7C5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003D-7091-4888-A8C6-E8F14783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0AE0-1F65-4878-88EA-CD8EDA22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38E8-FF48-45C8-806F-C07B720F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9AC4-A1E3-4BDA-9380-59C0F66D9D26}" type="datetimeFigureOut">
              <a:rPr lang="en-DK" smtClean="0"/>
              <a:t>05/01/2021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E389-8D6E-4B99-8FDB-2EDFC39D6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08D3-CB12-494B-A61D-3FCFB038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135-E0C5-49C2-ACCC-DF424D46A99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7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80DD9-0776-4FB8-86C7-31F9236A8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7" t="12556" r="4248" b="10421"/>
          <a:stretch/>
        </p:blipFill>
        <p:spPr>
          <a:xfrm>
            <a:off x="2739316" y="861134"/>
            <a:ext cx="7048870" cy="52822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3AFCF-0FF2-4D7C-8334-98F627F1CDDA}"/>
              </a:ext>
            </a:extLst>
          </p:cNvPr>
          <p:cNvGrpSpPr/>
          <p:nvPr/>
        </p:nvGrpSpPr>
        <p:grpSpPr>
          <a:xfrm>
            <a:off x="2925683" y="942340"/>
            <a:ext cx="397907" cy="577850"/>
            <a:chOff x="4834493" y="1384300"/>
            <a:chExt cx="397907" cy="57785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8323A42-8899-4BE9-9157-84564973192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229" y="1669002"/>
              <a:ext cx="314171" cy="0"/>
            </a:xfrm>
            <a:prstGeom prst="straightConnector1">
              <a:avLst/>
            </a:prstGeom>
            <a:ln w="28575">
              <a:solidFill>
                <a:srgbClr val="76DE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8C9334-C1DD-4A69-A5E0-BF254C189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4210" y="1669002"/>
              <a:ext cx="24019" cy="2931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13691D-E645-4D95-979C-E0B6334C9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4493" y="1384300"/>
              <a:ext cx="83737" cy="284702"/>
            </a:xfrm>
            <a:prstGeom prst="straightConnector1">
              <a:avLst/>
            </a:prstGeom>
            <a:ln w="28575">
              <a:solidFill>
                <a:srgbClr val="2626F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06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43200-5A0D-438A-86D3-857A94ED3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923925"/>
            <a:ext cx="4524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CA9C3-0E63-43CD-A1A4-CA7DC33A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12910" r="1263" b="10830"/>
          <a:stretch/>
        </p:blipFill>
        <p:spPr>
          <a:xfrm>
            <a:off x="-1581149" y="-685800"/>
            <a:ext cx="15354298" cy="78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6AFB9-1E22-4E28-B5EE-8400451D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2" t="16142" r="14098" b="12500"/>
          <a:stretch/>
        </p:blipFill>
        <p:spPr>
          <a:xfrm>
            <a:off x="2133600" y="-317500"/>
            <a:ext cx="8445500" cy="73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B2A4E-4B6F-40D0-854B-3F3C460EE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5" t="12929" r="27802" b="12929"/>
          <a:stretch/>
        </p:blipFill>
        <p:spPr>
          <a:xfrm>
            <a:off x="4211781" y="886691"/>
            <a:ext cx="4590473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6476457-6561-4DFC-8F4F-E570329E6F66}"/>
              </a:ext>
            </a:extLst>
          </p:cNvPr>
          <p:cNvGrpSpPr/>
          <p:nvPr/>
        </p:nvGrpSpPr>
        <p:grpSpPr>
          <a:xfrm>
            <a:off x="1421689" y="471055"/>
            <a:ext cx="9440276" cy="5791200"/>
            <a:chOff x="1421689" y="471055"/>
            <a:chExt cx="9440276" cy="5791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74B5C4-DDFA-4D5E-B504-4DD05E71E3D2}"/>
                </a:ext>
              </a:extLst>
            </p:cNvPr>
            <p:cNvSpPr/>
            <p:nvPr/>
          </p:nvSpPr>
          <p:spPr>
            <a:xfrm>
              <a:off x="1421689" y="471055"/>
              <a:ext cx="9440276" cy="579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3E3B83-FE4C-4EA5-BBDA-CCEC8717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433" y="1237614"/>
              <a:ext cx="5495238" cy="412380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5750D1-4FDF-43D9-9428-F7E8F5ADC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2130" b="43519" l="88438" r="94271">
                          <a14:foregroundMark x1="88438" y1="35000" x2="88438" y2="35000"/>
                          <a14:foregroundMark x1="92031" y1="32222" x2="92031" y2="32222"/>
                          <a14:foregroundMark x1="90625" y1="43519" x2="90625" y2="43519"/>
                          <a14:foregroundMark x1="94271" y1="41019" x2="94271" y2="41019"/>
                        </a14:backgroundRemoval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90" t="31388" r="5001" b="55140"/>
            <a:stretch/>
          </p:blipFill>
          <p:spPr>
            <a:xfrm>
              <a:off x="8086586" y="2586182"/>
              <a:ext cx="486054" cy="51810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13AFCF-0FF2-4D7C-8334-98F627F1CDDA}"/>
                </a:ext>
              </a:extLst>
            </p:cNvPr>
            <p:cNvGrpSpPr/>
            <p:nvPr/>
          </p:nvGrpSpPr>
          <p:grpSpPr>
            <a:xfrm>
              <a:off x="1693075" y="699286"/>
              <a:ext cx="397907" cy="577850"/>
              <a:chOff x="4834493" y="1384300"/>
              <a:chExt cx="397907" cy="57785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8323A42-8899-4BE9-9157-845649731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8229" y="1669002"/>
                <a:ext cx="314171" cy="0"/>
              </a:xfrm>
              <a:prstGeom prst="straightConnector1">
                <a:avLst/>
              </a:prstGeom>
              <a:ln w="28575">
                <a:solidFill>
                  <a:srgbClr val="76DE7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D8C9334-C1DD-4A69-A5E0-BF254C189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4210" y="1669002"/>
                <a:ext cx="24019" cy="2931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13691D-E645-4D95-979C-E0B6334C9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4493" y="1384300"/>
                <a:ext cx="83737" cy="284702"/>
              </a:xfrm>
              <a:prstGeom prst="straightConnector1">
                <a:avLst/>
              </a:prstGeom>
              <a:ln w="28575">
                <a:solidFill>
                  <a:srgbClr val="2626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B4FD31-FCCC-4119-9B5D-194F6B18F316}"/>
                </a:ext>
              </a:extLst>
            </p:cNvPr>
            <p:cNvCxnSpPr>
              <a:cxnSpLocks/>
            </p:cNvCxnSpPr>
            <p:nvPr/>
          </p:nvCxnSpPr>
          <p:spPr>
            <a:xfrm>
              <a:off x="4005697" y="4410710"/>
              <a:ext cx="0" cy="1209675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797E47-BC6C-4B9E-A7AF-641997E5E081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2662963" y="5620386"/>
              <a:ext cx="1342734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921D89-161E-4808-9AE5-90354FA68CBB}"/>
                </a:ext>
              </a:extLst>
            </p:cNvPr>
            <p:cNvSpPr txBox="1"/>
            <p:nvPr/>
          </p:nvSpPr>
          <p:spPr>
            <a:xfrm>
              <a:off x="1795170" y="5485400"/>
              <a:ext cx="867793" cy="269971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14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Place area</a:t>
              </a:r>
              <a:endParaRPr lang="en-US" sz="14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B6896E-44FB-4835-B8FA-8276E16053C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7246171" y="1661525"/>
              <a:ext cx="1468627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C8E30-145D-40A8-A4B4-93023B9BF663}"/>
                </a:ext>
              </a:extLst>
            </p:cNvPr>
            <p:cNvSpPr txBox="1"/>
            <p:nvPr/>
          </p:nvSpPr>
          <p:spPr>
            <a:xfrm>
              <a:off x="8714798" y="1526539"/>
              <a:ext cx="784436" cy="269971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14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  <a:sym typeface="Wingdings" panose="05000000000000000000" pitchFamily="2" charset="2"/>
                </a:rPr>
                <a:t>Pick area</a:t>
              </a:r>
              <a:endParaRPr lang="en-US" sz="14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C6BD6A-1FFE-49A4-BB80-48C1E45BE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646" y="1661526"/>
              <a:ext cx="0" cy="1694233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2DDB0B-BA67-48B1-A70A-88496BB6BB49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6277902" y="5620386"/>
              <a:ext cx="2436896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A68087-3163-4F59-89D1-56DC06F3E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01" y="2722171"/>
              <a:ext cx="481983" cy="1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5FD952-E9CB-447E-9062-2383D9A93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02" y="3199248"/>
              <a:ext cx="593415" cy="1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B04763-EB5E-47DA-8FBB-837D3B879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03" y="3729592"/>
              <a:ext cx="664435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BC7D8-050C-4687-BFAA-65247211D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04" y="4329630"/>
              <a:ext cx="750969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A39B60-8E3C-48F7-B25B-40A43585D2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901" y="2722171"/>
              <a:ext cx="0" cy="2891481"/>
            </a:xfrm>
            <a:prstGeom prst="line">
              <a:avLst/>
            </a:prstGeom>
            <a:ln w="28575">
              <a:solidFill>
                <a:srgbClr val="44CDE0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367899-B144-4A6D-8AFF-C8D0E17F34FD}"/>
                </a:ext>
              </a:extLst>
            </p:cNvPr>
            <p:cNvSpPr txBox="1"/>
            <p:nvPr/>
          </p:nvSpPr>
          <p:spPr>
            <a:xfrm>
              <a:off x="8714798" y="5485400"/>
              <a:ext cx="1416021" cy="269971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sz="14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Graspable objects</a:t>
              </a:r>
              <a:endParaRPr lang="en-US" sz="14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8A86A1C-8EDF-49FF-A06F-BB490B9FD940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>
              <a:off x="3296654" y="2033807"/>
              <a:ext cx="1995782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12A4F6-1A94-40C7-A53A-AB656B1D0535}"/>
                </a:ext>
              </a:extLst>
            </p:cNvPr>
            <p:cNvSpPr txBox="1"/>
            <p:nvPr/>
          </p:nvSpPr>
          <p:spPr>
            <a:xfrm>
              <a:off x="1760409" y="1898821"/>
              <a:ext cx="1536245" cy="269971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14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Manipulator (UR5)</a:t>
              </a:r>
              <a:endParaRPr lang="en-US" sz="14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15EBDCE-49BA-45C7-9309-D7B246900732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2267526" y="2969299"/>
              <a:ext cx="1907310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5B0763-4078-4BFA-9371-BCEE65E28D6B}"/>
                </a:ext>
              </a:extLst>
            </p:cNvPr>
            <p:cNvSpPr txBox="1"/>
            <p:nvPr/>
          </p:nvSpPr>
          <p:spPr>
            <a:xfrm>
              <a:off x="1760409" y="2834313"/>
              <a:ext cx="507117" cy="269971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14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Table</a:t>
              </a:r>
              <a:endParaRPr lang="en-US" sz="14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33CBFD-6571-447D-B0FF-028F3BFC4855}"/>
                </a:ext>
              </a:extLst>
            </p:cNvPr>
            <p:cNvSpPr txBox="1"/>
            <p:nvPr/>
          </p:nvSpPr>
          <p:spPr>
            <a:xfrm>
              <a:off x="8714798" y="2616487"/>
              <a:ext cx="1759062" cy="269971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sz="1400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  <a:sym typeface="Wingdings" panose="05000000000000000000" pitchFamily="2" charset="2"/>
                </a:rPr>
                <a:t>Sensors and Projector</a:t>
              </a:r>
              <a:endParaRPr lang="en-US" sz="1400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6E078D-4D46-458E-9FCB-FFE36B49A5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8312727" y="2751473"/>
              <a:ext cx="402071" cy="0"/>
            </a:xfrm>
            <a:prstGeom prst="line">
              <a:avLst/>
            </a:prstGeom>
            <a:ln w="28575">
              <a:solidFill>
                <a:srgbClr val="44CDE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41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A51AE-35D6-4D60-AF6D-9382160C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8" y="1729000"/>
            <a:ext cx="6657143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C3831B6-5D82-438A-A886-76ACF78CAB8F}"/>
              </a:ext>
            </a:extLst>
          </p:cNvPr>
          <p:cNvGrpSpPr/>
          <p:nvPr/>
        </p:nvGrpSpPr>
        <p:grpSpPr>
          <a:xfrm>
            <a:off x="3970020" y="1214437"/>
            <a:ext cx="3901440" cy="4317683"/>
            <a:chOff x="3970020" y="1214437"/>
            <a:chExt cx="3901440" cy="43176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85653C-BB6F-4967-807B-C78BC9EFAD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9" r="15224" b="2517"/>
            <a:stretch/>
          </p:blipFill>
          <p:spPr>
            <a:xfrm>
              <a:off x="3970020" y="1214437"/>
              <a:ext cx="3901440" cy="431768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F09972-A9C9-4B4B-8D0B-62EEB9EA728E}"/>
                </a:ext>
              </a:extLst>
            </p:cNvPr>
            <p:cNvSpPr/>
            <p:nvPr/>
          </p:nvSpPr>
          <p:spPr>
            <a:xfrm rot="21324513">
              <a:off x="4110442" y="3098396"/>
              <a:ext cx="67237" cy="135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05725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0655E0-F04A-4C92-A003-1710D225FEAA}"/>
              </a:ext>
            </a:extLst>
          </p:cNvPr>
          <p:cNvGrpSpPr/>
          <p:nvPr/>
        </p:nvGrpSpPr>
        <p:grpSpPr>
          <a:xfrm>
            <a:off x="3970020" y="1274618"/>
            <a:ext cx="3901440" cy="2794139"/>
            <a:chOff x="3970020" y="1274618"/>
            <a:chExt cx="3901440" cy="27941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3831B6-5D82-438A-A886-76ACF78CAB8F}"/>
                </a:ext>
              </a:extLst>
            </p:cNvPr>
            <p:cNvGrpSpPr/>
            <p:nvPr/>
          </p:nvGrpSpPr>
          <p:grpSpPr>
            <a:xfrm>
              <a:off x="3970020" y="1274618"/>
              <a:ext cx="3901440" cy="2794139"/>
              <a:chOff x="3970020" y="1274618"/>
              <a:chExt cx="3901440" cy="279413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B85653C-BB6F-4967-807B-C78BC9EFAD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59" t="1360" r="15224" b="35662"/>
              <a:stretch/>
            </p:blipFill>
            <p:spPr>
              <a:xfrm>
                <a:off x="3970020" y="1274618"/>
                <a:ext cx="3901440" cy="2789382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F09972-A9C9-4B4B-8D0B-62EEB9EA728E}"/>
                  </a:ext>
                </a:extLst>
              </p:cNvPr>
              <p:cNvSpPr/>
              <p:nvPr/>
            </p:nvSpPr>
            <p:spPr>
              <a:xfrm rot="21324513">
                <a:off x="4095208" y="3098498"/>
                <a:ext cx="79946" cy="970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A892D9-F780-4EC2-9B68-155C97EC7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594" b="47510" l="64900" r="67593">
                          <a14:foregroundMark x1="65260" y1="45370" x2="65260" y2="45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63" t="41979" r="32070" b="51875"/>
            <a:stretch/>
          </p:blipFill>
          <p:spPr>
            <a:xfrm>
              <a:off x="6766565" y="2836667"/>
              <a:ext cx="177162" cy="1818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9B31BC-2346-44C7-9B21-F2A915FF2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594" b="47510" l="64900" r="67593">
                          <a14:foregroundMark x1="65260" y1="45370" x2="65260" y2="45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63" t="41979" r="32070" b="51875"/>
            <a:stretch/>
          </p:blipFill>
          <p:spPr>
            <a:xfrm>
              <a:off x="6502241" y="2884292"/>
              <a:ext cx="177162" cy="1818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D0A338-A944-4086-8C26-D4DFD7A66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594" b="47510" l="64900" r="67593">
                          <a14:foregroundMark x1="65260" y1="45370" x2="65260" y2="45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63" t="41979" r="32070" b="51875"/>
            <a:stretch/>
          </p:blipFill>
          <p:spPr>
            <a:xfrm>
              <a:off x="6096000" y="1974653"/>
              <a:ext cx="177162" cy="1818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E33EA5-A480-442C-855F-C37C85E4C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594" b="47510" l="64900" r="67593">
                          <a14:foregroundMark x1="65260" y1="45370" x2="65260" y2="45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63" t="41979" r="32070" b="51875"/>
            <a:stretch/>
          </p:blipFill>
          <p:spPr>
            <a:xfrm>
              <a:off x="6086475" y="2550915"/>
              <a:ext cx="177162" cy="181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0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3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12</cp:revision>
  <dcterms:created xsi:type="dcterms:W3CDTF">2021-01-04T23:11:04Z</dcterms:created>
  <dcterms:modified xsi:type="dcterms:W3CDTF">2021-01-05T00:23:57Z</dcterms:modified>
</cp:coreProperties>
</file>