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D37A4157-E293-4714-AC7A-1C73D004D54E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EDA on top 1000 movies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4F5F680C-CC0A-44FB-8CAF-4D79CFDF9CAC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16-05-2023 12:11:07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1" id="2" name="slide2">
            <a:extLst>
              <a:ext uri="{FF2B5EF4-FFF2-40B4-BE49-F238E27FC236}">
                <a16:creationId xmlns:a16="http://schemas.microsoft.com/office/drawing/2014/main" id="{B019A76A-6FF4-49BC-B3F6-381749ECDEF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932" y="0"/>
            <a:ext cx="722613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2" id="3" name="slide3">
            <a:extLst>
              <a:ext uri="{FF2B5EF4-FFF2-40B4-BE49-F238E27FC236}">
                <a16:creationId xmlns:a16="http://schemas.microsoft.com/office/drawing/2014/main" id="{567BA2AD-B29A-49CE-AE36-DB1DAD3F629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932" y="0"/>
            <a:ext cx="722613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2023-05-16T06:41:07Z</dcterms:created>
  <dcterms:modified xsi:type="dcterms:W3CDTF">2023-05-16T06:41:07Z</dcterms:modified>
</cp:coreProperties>
</file>