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38753D-8DDD-42CB-BAFD-261B5E48172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on top 1000 movies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01F3B7-2214-4FE6-9F7B-762E40674BD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16-05-2023 18:45:41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CC5EDEC-4E5C-42AD-8A34-7683A8F9A1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13" y="137160"/>
            <a:ext cx="9899374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E0432DD0-70A7-4783-9B31-232BC838AF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69" y="276308"/>
            <a:ext cx="10734261" cy="630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CE18BA67-8B53-4732-93DA-EF67F80C02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78"/>
            <a:ext cx="12192000" cy="606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9A991031-07FD-4BE8-86D8-EE2C46F8A8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12" y="272332"/>
            <a:ext cx="11433975" cy="63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57A9B708-439A-4C9E-8D8C-70F687ACB8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8" y="272332"/>
            <a:ext cx="11974664" cy="63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FC471A5E-1146-4BB5-9EB2-70C5FB3F44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3" y="188843"/>
            <a:ext cx="11418073" cy="64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8" name="slide8">
            <a:extLst>
              <a:ext uri="{FF2B5EF4-FFF2-40B4-BE49-F238E27FC236}">
                <a16:creationId xmlns:a16="http://schemas.microsoft.com/office/drawing/2014/main" id="{CA921395-3BB5-460A-8025-454D1AC7A4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3" y="188843"/>
            <a:ext cx="11418073" cy="64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9" name="slide9">
            <a:extLst>
              <a:ext uri="{FF2B5EF4-FFF2-40B4-BE49-F238E27FC236}">
                <a16:creationId xmlns:a16="http://schemas.microsoft.com/office/drawing/2014/main" id="{36DF36E3-0760-42C6-AF0B-C0AA6251981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60" y="0"/>
            <a:ext cx="8576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2023-05-16T13:15:42Z</dcterms:created>
  <dcterms:modified xsi:type="dcterms:W3CDTF">2023-05-16T13:15:42Z</dcterms:modified>
</cp:coreProperties>
</file>