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7CB7B5-4FFC-4FAC-A52F-56EFD1F28E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Exploratory Data Analysis on Covid19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FE0235-2FDA-47F1-9B28-2B88CFE71F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16-05-2023 18:46:51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C1077E50-E77B-4490-8F6C-EC3E5BFF41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44" y="995901"/>
            <a:ext cx="6774511" cy="48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054DD0FE-60B9-445E-8754-9ABF0EC536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49" y="0"/>
            <a:ext cx="949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2" name="slide12">
            <a:extLst>
              <a:ext uri="{FF2B5EF4-FFF2-40B4-BE49-F238E27FC236}">
                <a16:creationId xmlns:a16="http://schemas.microsoft.com/office/drawing/2014/main" id="{B1A5B673-5F98-45C5-90A5-D3630355DE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93"/>
            <a:ext cx="12192000" cy="62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578B2D1-C8E8-4B48-B79A-D155331CF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" y="272332"/>
            <a:ext cx="11433975" cy="6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288320E-C8B2-446C-A36E-9331260AF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" y="188843"/>
            <a:ext cx="11433975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325923E-F613-40D7-A01A-40AEB60C9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0" y="0"/>
            <a:ext cx="7688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0B225F4-710C-426A-849C-056C4F432D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6" y="268356"/>
            <a:ext cx="11513488" cy="6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FAB38BFE-9355-4D02-8764-83CA19A590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6" y="268356"/>
            <a:ext cx="11513488" cy="6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1C1A5712-F649-48E0-85A8-C5CCDD8673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" y="188843"/>
            <a:ext cx="11433975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9FDF581-AED3-44D8-8F8C-41D8EFDF8C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2"/>
            <a:ext cx="12192000" cy="67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4575E9ED-307A-45D5-B2A8-DF334E4AB0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746"/>
            <a:ext cx="12192000" cy="59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2023-05-16T13:16:52Z</dcterms:created>
  <dcterms:modified xsi:type="dcterms:W3CDTF">2023-05-16T13:16:52Z</dcterms:modified>
</cp:coreProperties>
</file>