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9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7"/>
  </p:notesMasterIdLst>
  <p:handoutMasterIdLst>
    <p:handoutMasterId r:id="rId18"/>
  </p:handoutMasterIdLst>
  <p:sldIdLst>
    <p:sldId id="398" r:id="rId3"/>
    <p:sldId id="406" r:id="rId4"/>
    <p:sldId id="419" r:id="rId5"/>
    <p:sldId id="417" r:id="rId6"/>
    <p:sldId id="413" r:id="rId7"/>
    <p:sldId id="409" r:id="rId8"/>
    <p:sldId id="408" r:id="rId9"/>
    <p:sldId id="410" r:id="rId10"/>
    <p:sldId id="407" r:id="rId11"/>
    <p:sldId id="412" r:id="rId12"/>
    <p:sldId id="414" r:id="rId13"/>
    <p:sldId id="415" r:id="rId14"/>
    <p:sldId id="420" r:id="rId15"/>
    <p:sldId id="421" r:id="rId16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0" autoAdjust="0"/>
    <p:restoredTop sz="94660"/>
  </p:normalViewPr>
  <p:slideViewPr>
    <p:cSldViewPr>
      <p:cViewPr>
        <p:scale>
          <a:sx n="100" d="100"/>
          <a:sy n="100" d="100"/>
        </p:scale>
        <p:origin x="1301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2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3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6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91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0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34.pn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notesSlide" Target="../notesSlides/notesSlide9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15" Type="http://schemas.openxmlformats.org/officeDocument/2006/relationships/image" Target="../media/image36.png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34.png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5" Type="http://schemas.openxmlformats.org/officeDocument/2006/relationships/image" Target="../media/image36.png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9.jpeg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5.jpeg"/><Relationship Id="rId25" Type="http://schemas.openxmlformats.org/officeDocument/2006/relationships/image" Target="../media/image13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2.png"/><Relationship Id="rId5" Type="http://schemas.openxmlformats.org/officeDocument/2006/relationships/tags" Target="../tags/tag5.xml"/><Relationship Id="rId15" Type="http://schemas.openxmlformats.org/officeDocument/2006/relationships/image" Target="../media/image3.svg"/><Relationship Id="rId23" Type="http://schemas.openxmlformats.org/officeDocument/2006/relationships/image" Target="../media/image11.jpeg"/><Relationship Id="rId10" Type="http://schemas.openxmlformats.org/officeDocument/2006/relationships/tags" Target="../tags/tag10.xml"/><Relationship Id="rId19" Type="http://schemas.openxmlformats.org/officeDocument/2006/relationships/image" Target="../media/image7.jpe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.png"/><Relationship Id="rId18" Type="http://schemas.openxmlformats.org/officeDocument/2006/relationships/image" Target="../media/image18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3.xml"/><Relationship Id="rId17" Type="http://schemas.openxmlformats.org/officeDocument/2006/relationships/image" Target="../media/image17.png"/><Relationship Id="rId2" Type="http://schemas.openxmlformats.org/officeDocument/2006/relationships/tags" Target="../tags/tag1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image" Target="../media/image15.png"/><Relationship Id="rId10" Type="http://schemas.openxmlformats.org/officeDocument/2006/relationships/tags" Target="../tags/tag20.xml"/><Relationship Id="rId19" Type="http://schemas.openxmlformats.org/officeDocument/2006/relationships/image" Target="../media/image19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1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5" Type="http://schemas.openxmlformats.org/officeDocument/2006/relationships/image" Target="../media/image23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24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5" Type="http://schemas.openxmlformats.org/officeDocument/2006/relationships/image" Target="../media/image26.pn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42.xml"/><Relationship Id="rId16" Type="http://schemas.openxmlformats.org/officeDocument/2006/relationships/image" Target="../media/image28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5" Type="http://schemas.openxmlformats.org/officeDocument/2006/relationships/image" Target="../media/image27.png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29.png"/><Relationship Id="rId18" Type="http://schemas.openxmlformats.org/officeDocument/2006/relationships/hyperlink" Target="http://order.kyobobook.co.kr/myroom/order/orderBuyList" TargetMode="Externa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notesSlide" Target="../notesSlides/notesSlide8.xml"/><Relationship Id="rId17" Type="http://schemas.openxmlformats.org/officeDocument/2006/relationships/image" Target="../media/image33.png"/><Relationship Id="rId2" Type="http://schemas.openxmlformats.org/officeDocument/2006/relationships/tags" Target="../tags/tag62.xml"/><Relationship Id="rId16" Type="http://schemas.openxmlformats.org/officeDocument/2006/relationships/image" Target="../media/image32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15" Type="http://schemas.openxmlformats.org/officeDocument/2006/relationships/image" Target="../media/image31.png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37632"/>
              </p:ext>
            </p:extLst>
          </p:nvPr>
        </p:nvGraphicFramePr>
        <p:xfrm>
          <a:off x="3185639" y="3433564"/>
          <a:ext cx="2819848" cy="1080120"/>
        </p:xfrm>
        <a:graphic>
          <a:graphicData uri="http://schemas.openxmlformats.org/drawingml/2006/table">
            <a:tbl>
              <a:tblPr/>
              <a:tblGrid>
                <a:gridCol w="704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Sist 2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안수현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김태민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김수환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이연희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가을 책방 스토리 보드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2021.11.01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979021" y="0"/>
          <a:ext cx="2185261" cy="3469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 수정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 </a:t>
                      </a:r>
                      <a:r>
                        <a:rPr lang="ko-KR" altLang="en-US" sz="7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누를경우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비밀번호 확인란으로 이동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틀린 경우 경고 메시지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맞을 경우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설정창으로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넘어감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내용이 폼에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적혀있도록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이름 변경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수정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2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 수정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 수정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 수정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77388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 누를 경우 수정된 </a:t>
                      </a:r>
                      <a:r>
                        <a:rPr lang="ko-KR" alt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 설정화면으로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돌아옴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131383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Book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Store</a:t>
                </a: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03104" y="2195120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744203"/>
            <a:ext cx="1817224" cy="11765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4" y="1953736"/>
            <a:ext cx="4354148" cy="30483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34" y="5046130"/>
            <a:ext cx="1265650" cy="226567"/>
          </a:xfrm>
          <a:prstGeom prst="rect">
            <a:avLst/>
          </a:prstGeom>
        </p:spPr>
      </p:pic>
      <p:graphicFrame>
        <p:nvGraphicFramePr>
          <p:cNvPr id="38" name="표 2">
            <a:extLst>
              <a:ext uri="{FF2B5EF4-FFF2-40B4-BE49-F238E27FC236}">
                <a16:creationId xmlns:a16="http://schemas.microsoft.com/office/drawing/2014/main" id="{C5191CAD-6C7F-4AA9-A1D5-77C7187F311F}"/>
              </a:ext>
            </a:extLst>
          </p:cNvPr>
          <p:cNvGraphicFramePr>
            <a:graphicFrameLocks noGrp="1"/>
          </p:cNvGraphicFramePr>
          <p:nvPr/>
        </p:nvGraphicFramePr>
        <p:xfrm>
          <a:off x="271209" y="692480"/>
          <a:ext cx="1713931" cy="2043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13931">
                  <a:extLst>
                    <a:ext uri="{9D8B030D-6E8A-4147-A177-3AD203B41FA5}">
                      <a16:colId xmlns:a16="http://schemas.microsoft.com/office/drawing/2014/main" val="4048860446"/>
                    </a:ext>
                  </a:extLst>
                </a:gridCol>
              </a:tblGrid>
              <a:tr h="396071"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229858"/>
                  </a:ext>
                </a:extLst>
              </a:tr>
              <a:tr h="603328">
                <a:tc>
                  <a:txBody>
                    <a:bodyPr/>
                    <a:lstStyle/>
                    <a:p>
                      <a:pPr marL="171450" lvl="0" indent="-171450" algn="just" latinLnBrk="1">
                        <a:buFontTx/>
                        <a:buChar char="-"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조회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 algn="just" latinLnBrk="1">
                        <a:buFontTx/>
                        <a:buChar char="-"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조회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966370"/>
                  </a:ext>
                </a:extLst>
              </a:tr>
              <a:tr h="3751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489967"/>
                  </a:ext>
                </a:extLst>
              </a:tr>
              <a:tr h="668611">
                <a:tc>
                  <a:txBody>
                    <a:bodyPr/>
                    <a:lstStyle/>
                    <a:p>
                      <a:pPr marL="171450" lvl="0" indent="-171450" algn="just" latinLnBrk="1">
                        <a:buFontTx/>
                        <a:buChar char="-"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수정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101819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2089500" y="741334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330111" y="2128169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3330111" y="2689501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5182917" y="2889556"/>
            <a:ext cx="388720" cy="200055"/>
            <a:chOff x="4727047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4131558" y="3541838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5571637" y="4225652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4905286" y="4969674"/>
            <a:ext cx="388720" cy="200055"/>
            <a:chOff x="4727047" y="5307508"/>
            <a:chExt cx="388720" cy="20005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 flipV="1">
            <a:off x="542676" y="841361"/>
            <a:ext cx="1662943" cy="147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2771800" y="1714080"/>
            <a:ext cx="116524" cy="77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B002DE-C926-43DA-A83D-7E62D40BC824}"/>
              </a:ext>
            </a:extLst>
          </p:cNvPr>
          <p:cNvGrpSpPr/>
          <p:nvPr/>
        </p:nvGrpSpPr>
        <p:grpSpPr>
          <a:xfrm>
            <a:off x="1951304" y="-4099"/>
            <a:ext cx="4925495" cy="200055"/>
            <a:chOff x="1951304" y="-4099"/>
            <a:chExt cx="4925495" cy="2000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E023899-F36C-4BD8-943E-C8B1AF10823F}"/>
                </a:ext>
              </a:extLst>
            </p:cNvPr>
            <p:cNvSpPr/>
            <p:nvPr/>
          </p:nvSpPr>
          <p:spPr>
            <a:xfrm>
              <a:off x="1979712" y="49188"/>
              <a:ext cx="720080" cy="111511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A0212A8-8B9F-46CC-A594-20A31B5DC769}"/>
                </a:ext>
              </a:extLst>
            </p:cNvPr>
            <p:cNvSpPr/>
            <p:nvPr/>
          </p:nvSpPr>
          <p:spPr>
            <a:xfrm>
              <a:off x="3859628" y="49188"/>
              <a:ext cx="720080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D69BE1F-C361-4EE9-BD8A-DEACA9246234}"/>
                </a:ext>
              </a:extLst>
            </p:cNvPr>
            <p:cNvSpPr/>
            <p:nvPr/>
          </p:nvSpPr>
          <p:spPr>
            <a:xfrm>
              <a:off x="5017118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418631F-E624-4FB1-83A4-AAD7186AC051}"/>
                </a:ext>
              </a:extLst>
            </p:cNvPr>
            <p:cNvSpPr/>
            <p:nvPr/>
          </p:nvSpPr>
          <p:spPr>
            <a:xfrm>
              <a:off x="6167689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2B7CA17-2406-4DD0-A9BB-4107D1ECA799}"/>
                </a:ext>
              </a:extLst>
            </p:cNvPr>
            <p:cNvSpPr txBox="1"/>
            <p:nvPr/>
          </p:nvSpPr>
          <p:spPr>
            <a:xfrm>
              <a:off x="1951304" y="-4099"/>
              <a:ext cx="5501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가을 책방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BA3CC8-842B-4844-A75F-B7C180B24CD6}"/>
                </a:ext>
              </a:extLst>
            </p:cNvPr>
            <p:cNvSpPr txBox="1"/>
            <p:nvPr/>
          </p:nvSpPr>
          <p:spPr>
            <a:xfrm>
              <a:off x="3851920" y="-40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Sist_2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F8DEC5-CDD9-4693-8210-617372203291}"/>
                </a:ext>
              </a:extLst>
            </p:cNvPr>
            <p:cNvSpPr txBox="1"/>
            <p:nvPr/>
          </p:nvSpPr>
          <p:spPr>
            <a:xfrm>
              <a:off x="5080375" y="-4099"/>
              <a:ext cx="320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1.0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222ED3-FB58-42F4-B937-6B799F2F6762}"/>
                </a:ext>
              </a:extLst>
            </p:cNvPr>
            <p:cNvSpPr txBox="1"/>
            <p:nvPr/>
          </p:nvSpPr>
          <p:spPr>
            <a:xfrm>
              <a:off x="6077962" y="-4099"/>
              <a:ext cx="798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2021.11.01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35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979021" y="0"/>
          <a:ext cx="2185261" cy="3469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 수정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 </a:t>
                      </a:r>
                      <a:r>
                        <a:rPr lang="ko-KR" altLang="en-US" sz="7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누를경우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비밀번호 확인란으로 이동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틀린 경우 경고 메시지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맞을 경우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설정창으로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넘어감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내용이 폼에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적혀있도록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이름 변경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수정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2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 수정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 수정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 수정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77388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 누를 경우 수정된 </a:t>
                      </a:r>
                      <a:r>
                        <a:rPr lang="ko-KR" alt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 설정화면으로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돌아옴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131383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Book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Store</a:t>
                </a: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03104" y="2195120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744203"/>
            <a:ext cx="1817224" cy="11765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4" y="1953736"/>
            <a:ext cx="4354148" cy="30483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34" y="5046130"/>
            <a:ext cx="1265650" cy="226567"/>
          </a:xfrm>
          <a:prstGeom prst="rect">
            <a:avLst/>
          </a:prstGeom>
        </p:spPr>
      </p:pic>
      <p:graphicFrame>
        <p:nvGraphicFramePr>
          <p:cNvPr id="38" name="표 2">
            <a:extLst>
              <a:ext uri="{FF2B5EF4-FFF2-40B4-BE49-F238E27FC236}">
                <a16:creationId xmlns:a16="http://schemas.microsoft.com/office/drawing/2014/main" id="{C5191CAD-6C7F-4AA9-A1D5-77C7187F311F}"/>
              </a:ext>
            </a:extLst>
          </p:cNvPr>
          <p:cNvGraphicFramePr>
            <a:graphicFrameLocks noGrp="1"/>
          </p:cNvGraphicFramePr>
          <p:nvPr/>
        </p:nvGraphicFramePr>
        <p:xfrm>
          <a:off x="271209" y="692480"/>
          <a:ext cx="1713931" cy="2043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13931">
                  <a:extLst>
                    <a:ext uri="{9D8B030D-6E8A-4147-A177-3AD203B41FA5}">
                      <a16:colId xmlns:a16="http://schemas.microsoft.com/office/drawing/2014/main" val="4048860446"/>
                    </a:ext>
                  </a:extLst>
                </a:gridCol>
              </a:tblGrid>
              <a:tr h="396071"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229858"/>
                  </a:ext>
                </a:extLst>
              </a:tr>
              <a:tr h="603328">
                <a:tc>
                  <a:txBody>
                    <a:bodyPr/>
                    <a:lstStyle/>
                    <a:p>
                      <a:pPr marL="171450" lvl="0" indent="-171450" algn="just" latinLnBrk="1">
                        <a:buFontTx/>
                        <a:buChar char="-"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조회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 algn="just" latinLnBrk="1">
                        <a:buFontTx/>
                        <a:buChar char="-"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조회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966370"/>
                  </a:ext>
                </a:extLst>
              </a:tr>
              <a:tr h="3751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489967"/>
                  </a:ext>
                </a:extLst>
              </a:tr>
              <a:tr h="668611">
                <a:tc>
                  <a:txBody>
                    <a:bodyPr/>
                    <a:lstStyle/>
                    <a:p>
                      <a:pPr marL="171450" lvl="0" indent="-171450" algn="just" latinLnBrk="1">
                        <a:buFontTx/>
                        <a:buChar char="-"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수정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101819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2089500" y="741334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330111" y="2128169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3330111" y="2689501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5182917" y="2889556"/>
            <a:ext cx="388720" cy="200055"/>
            <a:chOff x="4727047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4131558" y="3541838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5571637" y="4225652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4905286" y="4969674"/>
            <a:ext cx="388720" cy="200055"/>
            <a:chOff x="4727047" y="5307508"/>
            <a:chExt cx="388720" cy="20005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 flipV="1">
            <a:off x="542676" y="841361"/>
            <a:ext cx="1662943" cy="147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2771800" y="1714080"/>
            <a:ext cx="116524" cy="77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232015F-C731-4246-AEF7-F767BA17195E}"/>
              </a:ext>
            </a:extLst>
          </p:cNvPr>
          <p:cNvGrpSpPr/>
          <p:nvPr/>
        </p:nvGrpSpPr>
        <p:grpSpPr>
          <a:xfrm>
            <a:off x="1951304" y="-4099"/>
            <a:ext cx="4925495" cy="200055"/>
            <a:chOff x="1951304" y="-4099"/>
            <a:chExt cx="4925495" cy="2000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7C6FD4A-A0F5-4402-95C6-793C1EA04545}"/>
                </a:ext>
              </a:extLst>
            </p:cNvPr>
            <p:cNvSpPr/>
            <p:nvPr/>
          </p:nvSpPr>
          <p:spPr>
            <a:xfrm>
              <a:off x="1979712" y="49188"/>
              <a:ext cx="720080" cy="111511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0ED0796-B211-4ED0-B739-68478C0CA104}"/>
                </a:ext>
              </a:extLst>
            </p:cNvPr>
            <p:cNvSpPr/>
            <p:nvPr/>
          </p:nvSpPr>
          <p:spPr>
            <a:xfrm>
              <a:off x="3859628" y="49188"/>
              <a:ext cx="720080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22949C-A2D9-4784-B0E3-3FA4516B6845}"/>
                </a:ext>
              </a:extLst>
            </p:cNvPr>
            <p:cNvSpPr/>
            <p:nvPr/>
          </p:nvSpPr>
          <p:spPr>
            <a:xfrm>
              <a:off x="5017118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C98AE06-D430-45D7-987B-F9AC79271297}"/>
                </a:ext>
              </a:extLst>
            </p:cNvPr>
            <p:cNvSpPr/>
            <p:nvPr/>
          </p:nvSpPr>
          <p:spPr>
            <a:xfrm>
              <a:off x="6167689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A7E31D3-39EE-438E-B22D-3196BB30D8A3}"/>
                </a:ext>
              </a:extLst>
            </p:cNvPr>
            <p:cNvSpPr txBox="1"/>
            <p:nvPr/>
          </p:nvSpPr>
          <p:spPr>
            <a:xfrm>
              <a:off x="1951304" y="-4099"/>
              <a:ext cx="5501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가을 책방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D389E6A-7C60-47A3-B79D-8EBA64773B7A}"/>
                </a:ext>
              </a:extLst>
            </p:cNvPr>
            <p:cNvSpPr txBox="1"/>
            <p:nvPr/>
          </p:nvSpPr>
          <p:spPr>
            <a:xfrm>
              <a:off x="3851920" y="-40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Sist_2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927B6F2-6B80-40FA-B97C-1072C519CFF1}"/>
                </a:ext>
              </a:extLst>
            </p:cNvPr>
            <p:cNvSpPr txBox="1"/>
            <p:nvPr/>
          </p:nvSpPr>
          <p:spPr>
            <a:xfrm>
              <a:off x="5080375" y="-4099"/>
              <a:ext cx="320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1.0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A91A3F3-8585-41D1-ABA4-32557F380857}"/>
                </a:ext>
              </a:extLst>
            </p:cNvPr>
            <p:cNvSpPr txBox="1"/>
            <p:nvPr/>
          </p:nvSpPr>
          <p:spPr>
            <a:xfrm>
              <a:off x="6077962" y="-4099"/>
              <a:ext cx="798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2021.11.01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87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676" y="265212"/>
            <a:ext cx="1254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ERD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BEA2B3-A2D8-410A-89D5-B0A280EAE656}"/>
              </a:ext>
            </a:extLst>
          </p:cNvPr>
          <p:cNvGrpSpPr/>
          <p:nvPr/>
        </p:nvGrpSpPr>
        <p:grpSpPr>
          <a:xfrm>
            <a:off x="1951304" y="-4099"/>
            <a:ext cx="4925495" cy="200055"/>
            <a:chOff x="1951304" y="-4099"/>
            <a:chExt cx="4925495" cy="2000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107D40-B8A3-4845-A3EF-6A4C773A4B18}"/>
                </a:ext>
              </a:extLst>
            </p:cNvPr>
            <p:cNvSpPr/>
            <p:nvPr/>
          </p:nvSpPr>
          <p:spPr>
            <a:xfrm>
              <a:off x="1979712" y="49188"/>
              <a:ext cx="720080" cy="111511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E79B69E-EDB7-46F6-B48A-1CB69E2EF1E7}"/>
                </a:ext>
              </a:extLst>
            </p:cNvPr>
            <p:cNvSpPr/>
            <p:nvPr/>
          </p:nvSpPr>
          <p:spPr>
            <a:xfrm>
              <a:off x="3859628" y="49188"/>
              <a:ext cx="720080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53298F-CC5B-4970-A60A-B4EDDFAFBA5A}"/>
                </a:ext>
              </a:extLst>
            </p:cNvPr>
            <p:cNvSpPr/>
            <p:nvPr/>
          </p:nvSpPr>
          <p:spPr>
            <a:xfrm>
              <a:off x="5017118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0CA1EB-D7BB-4B9A-B08B-1EE6D879576F}"/>
                </a:ext>
              </a:extLst>
            </p:cNvPr>
            <p:cNvSpPr/>
            <p:nvPr/>
          </p:nvSpPr>
          <p:spPr>
            <a:xfrm>
              <a:off x="6167689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A764B8-7746-44C4-9D77-9C311B8AA674}"/>
                </a:ext>
              </a:extLst>
            </p:cNvPr>
            <p:cNvSpPr txBox="1"/>
            <p:nvPr/>
          </p:nvSpPr>
          <p:spPr>
            <a:xfrm>
              <a:off x="1951304" y="-4099"/>
              <a:ext cx="5501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가을 책방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2801-52EE-4910-88E7-CFFCCFA1D798}"/>
                </a:ext>
              </a:extLst>
            </p:cNvPr>
            <p:cNvSpPr txBox="1"/>
            <p:nvPr/>
          </p:nvSpPr>
          <p:spPr>
            <a:xfrm>
              <a:off x="3851920" y="-40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Sist_2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3D9091-9077-44C8-A18C-25EF656DF7A7}"/>
                </a:ext>
              </a:extLst>
            </p:cNvPr>
            <p:cNvSpPr txBox="1"/>
            <p:nvPr/>
          </p:nvSpPr>
          <p:spPr>
            <a:xfrm>
              <a:off x="5080375" y="-4099"/>
              <a:ext cx="320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1.0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5CAC95-FA6C-41B9-9165-770CB448578A}"/>
                </a:ext>
              </a:extLst>
            </p:cNvPr>
            <p:cNvSpPr txBox="1"/>
            <p:nvPr/>
          </p:nvSpPr>
          <p:spPr>
            <a:xfrm>
              <a:off x="6077962" y="-4099"/>
              <a:ext cx="798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2021.11.01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32086D0-78E6-4D79-A813-A59121C1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66" y="409228"/>
            <a:ext cx="4870069" cy="49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676" y="265212"/>
            <a:ext cx="139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정의서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BEA2B3-A2D8-410A-89D5-B0A280EAE656}"/>
              </a:ext>
            </a:extLst>
          </p:cNvPr>
          <p:cNvGrpSpPr/>
          <p:nvPr/>
        </p:nvGrpSpPr>
        <p:grpSpPr>
          <a:xfrm>
            <a:off x="1951304" y="-4099"/>
            <a:ext cx="4925495" cy="200055"/>
            <a:chOff x="1951304" y="-4099"/>
            <a:chExt cx="4925495" cy="2000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107D40-B8A3-4845-A3EF-6A4C773A4B18}"/>
                </a:ext>
              </a:extLst>
            </p:cNvPr>
            <p:cNvSpPr/>
            <p:nvPr/>
          </p:nvSpPr>
          <p:spPr>
            <a:xfrm>
              <a:off x="1979712" y="49188"/>
              <a:ext cx="720080" cy="111511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E79B69E-EDB7-46F6-B48A-1CB69E2EF1E7}"/>
                </a:ext>
              </a:extLst>
            </p:cNvPr>
            <p:cNvSpPr/>
            <p:nvPr/>
          </p:nvSpPr>
          <p:spPr>
            <a:xfrm>
              <a:off x="3859628" y="49188"/>
              <a:ext cx="720080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53298F-CC5B-4970-A60A-B4EDDFAFBA5A}"/>
                </a:ext>
              </a:extLst>
            </p:cNvPr>
            <p:cNvSpPr/>
            <p:nvPr/>
          </p:nvSpPr>
          <p:spPr>
            <a:xfrm>
              <a:off x="5017118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0CA1EB-D7BB-4B9A-B08B-1EE6D879576F}"/>
                </a:ext>
              </a:extLst>
            </p:cNvPr>
            <p:cNvSpPr/>
            <p:nvPr/>
          </p:nvSpPr>
          <p:spPr>
            <a:xfrm>
              <a:off x="6167689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A764B8-7746-44C4-9D77-9C311B8AA674}"/>
                </a:ext>
              </a:extLst>
            </p:cNvPr>
            <p:cNvSpPr txBox="1"/>
            <p:nvPr/>
          </p:nvSpPr>
          <p:spPr>
            <a:xfrm>
              <a:off x="1951304" y="-4099"/>
              <a:ext cx="5501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가을 책방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2801-52EE-4910-88E7-CFFCCFA1D798}"/>
                </a:ext>
              </a:extLst>
            </p:cNvPr>
            <p:cNvSpPr txBox="1"/>
            <p:nvPr/>
          </p:nvSpPr>
          <p:spPr>
            <a:xfrm>
              <a:off x="3851920" y="-40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Sist_2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3D9091-9077-44C8-A18C-25EF656DF7A7}"/>
                </a:ext>
              </a:extLst>
            </p:cNvPr>
            <p:cNvSpPr txBox="1"/>
            <p:nvPr/>
          </p:nvSpPr>
          <p:spPr>
            <a:xfrm>
              <a:off x="5080375" y="-4099"/>
              <a:ext cx="320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1.0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5CAC95-FA6C-41B9-9165-770CB448578A}"/>
                </a:ext>
              </a:extLst>
            </p:cNvPr>
            <p:cNvSpPr txBox="1"/>
            <p:nvPr/>
          </p:nvSpPr>
          <p:spPr>
            <a:xfrm>
              <a:off x="6077962" y="-4099"/>
              <a:ext cx="798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2021.11.01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47A3585-EBBD-4707-9F14-D146D6305F31}"/>
              </a:ext>
            </a:extLst>
          </p:cNvPr>
          <p:cNvGrpSpPr/>
          <p:nvPr/>
        </p:nvGrpSpPr>
        <p:grpSpPr>
          <a:xfrm>
            <a:off x="849778" y="697260"/>
            <a:ext cx="7459859" cy="4565565"/>
            <a:chOff x="849778" y="790742"/>
            <a:chExt cx="7459859" cy="456556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F3FADC8-D978-4018-8C8E-408BE56A3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5623"/>
            <a:stretch/>
          </p:blipFill>
          <p:spPr>
            <a:xfrm>
              <a:off x="868585" y="5161756"/>
              <a:ext cx="7425637" cy="19455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B5138B9-C138-413B-BA40-714E9803B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74"/>
            <a:stretch/>
          </p:blipFill>
          <p:spPr>
            <a:xfrm>
              <a:off x="849778" y="790742"/>
              <a:ext cx="7459859" cy="4406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045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676" y="265212"/>
            <a:ext cx="139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정의서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BEA2B3-A2D8-410A-89D5-B0A280EAE656}"/>
              </a:ext>
            </a:extLst>
          </p:cNvPr>
          <p:cNvGrpSpPr/>
          <p:nvPr/>
        </p:nvGrpSpPr>
        <p:grpSpPr>
          <a:xfrm>
            <a:off x="1951304" y="-4099"/>
            <a:ext cx="4925495" cy="200055"/>
            <a:chOff x="1951304" y="-4099"/>
            <a:chExt cx="4925495" cy="2000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107D40-B8A3-4845-A3EF-6A4C773A4B18}"/>
                </a:ext>
              </a:extLst>
            </p:cNvPr>
            <p:cNvSpPr/>
            <p:nvPr/>
          </p:nvSpPr>
          <p:spPr>
            <a:xfrm>
              <a:off x="1979712" y="49188"/>
              <a:ext cx="720080" cy="111511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E79B69E-EDB7-46F6-B48A-1CB69E2EF1E7}"/>
                </a:ext>
              </a:extLst>
            </p:cNvPr>
            <p:cNvSpPr/>
            <p:nvPr/>
          </p:nvSpPr>
          <p:spPr>
            <a:xfrm>
              <a:off x="3859628" y="49188"/>
              <a:ext cx="720080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53298F-CC5B-4970-A60A-B4EDDFAFBA5A}"/>
                </a:ext>
              </a:extLst>
            </p:cNvPr>
            <p:cNvSpPr/>
            <p:nvPr/>
          </p:nvSpPr>
          <p:spPr>
            <a:xfrm>
              <a:off x="5017118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0CA1EB-D7BB-4B9A-B08B-1EE6D879576F}"/>
                </a:ext>
              </a:extLst>
            </p:cNvPr>
            <p:cNvSpPr/>
            <p:nvPr/>
          </p:nvSpPr>
          <p:spPr>
            <a:xfrm>
              <a:off x="6167689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A764B8-7746-44C4-9D77-9C311B8AA674}"/>
                </a:ext>
              </a:extLst>
            </p:cNvPr>
            <p:cNvSpPr txBox="1"/>
            <p:nvPr/>
          </p:nvSpPr>
          <p:spPr>
            <a:xfrm>
              <a:off x="1951304" y="-4099"/>
              <a:ext cx="5501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가을 책방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2801-52EE-4910-88E7-CFFCCFA1D798}"/>
                </a:ext>
              </a:extLst>
            </p:cNvPr>
            <p:cNvSpPr txBox="1"/>
            <p:nvPr/>
          </p:nvSpPr>
          <p:spPr>
            <a:xfrm>
              <a:off x="3851920" y="-40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Sist_2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3D9091-9077-44C8-A18C-25EF656DF7A7}"/>
                </a:ext>
              </a:extLst>
            </p:cNvPr>
            <p:cNvSpPr txBox="1"/>
            <p:nvPr/>
          </p:nvSpPr>
          <p:spPr>
            <a:xfrm>
              <a:off x="5080375" y="-4099"/>
              <a:ext cx="320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1.0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5CAC95-FA6C-41B9-9165-770CB448578A}"/>
                </a:ext>
              </a:extLst>
            </p:cNvPr>
            <p:cNvSpPr txBox="1"/>
            <p:nvPr/>
          </p:nvSpPr>
          <p:spPr>
            <a:xfrm>
              <a:off x="6077962" y="-4099"/>
              <a:ext cx="798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2021.11.01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E4E7E649-C098-41AF-AFD1-ED699377B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0"/>
          <a:stretch/>
        </p:blipFill>
        <p:spPr>
          <a:xfrm>
            <a:off x="849778" y="778953"/>
            <a:ext cx="7444444" cy="41570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66B6B6E-709F-4B95-97EE-C8F93C3C4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72" b="1"/>
          <a:stretch/>
        </p:blipFill>
        <p:spPr>
          <a:xfrm>
            <a:off x="849778" y="4873723"/>
            <a:ext cx="7455600" cy="2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6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39037"/>
              </p:ext>
            </p:extLst>
          </p:nvPr>
        </p:nvGraphicFramePr>
        <p:xfrm>
          <a:off x="6979021" y="0"/>
          <a:ext cx="2164979" cy="281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서점 행사 소개 바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시간마다 이미지 바뀜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서점 주력 책 소개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시간마다 이미지 바뀜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로그인한 아이디 표시함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 정보 버튼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 내역 버튼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버튼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가능 포인트 표기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 이미지는 이미지 비율 유지하여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출판사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 가격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Book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Store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569F9DE-E35E-4783-AB94-7425DB2EE61E}"/>
              </a:ext>
            </a:extLst>
          </p:cNvPr>
          <p:cNvGrpSpPr/>
          <p:nvPr/>
        </p:nvGrpSpPr>
        <p:grpSpPr>
          <a:xfrm>
            <a:off x="410653" y="697260"/>
            <a:ext cx="5817531" cy="4661370"/>
            <a:chOff x="520220" y="788418"/>
            <a:chExt cx="5817531" cy="466137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1AEFAB9-F965-4C5A-A965-62FEB9EBE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9834" y="1441240"/>
              <a:ext cx="5609608" cy="366494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6C4841D-5E2E-4CC2-883F-5BE47E4523D1}"/>
                </a:ext>
              </a:extLst>
            </p:cNvPr>
            <p:cNvSpPr txBox="1"/>
            <p:nvPr/>
          </p:nvSpPr>
          <p:spPr>
            <a:xfrm>
              <a:off x="2761571" y="788418"/>
              <a:ext cx="1736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Book Store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938F296-3CBB-4AEF-BFAD-8D6B891847A7}"/>
                </a:ext>
              </a:extLst>
            </p:cNvPr>
            <p:cNvGrpSpPr/>
            <p:nvPr/>
          </p:nvGrpSpPr>
          <p:grpSpPr>
            <a:xfrm>
              <a:off x="520220" y="1384495"/>
              <a:ext cx="388720" cy="200055"/>
              <a:chOff x="4727047" y="5307508"/>
              <a:chExt cx="388720" cy="200055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CD74E47-13E3-4B6E-9061-F5831E4DE6D0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8" name="TextBox 27">
                <a:extLst>
                  <a:ext uri="{FF2B5EF4-FFF2-40B4-BE49-F238E27FC236}">
                    <a16:creationId xmlns:a16="http://schemas.microsoft.com/office/drawing/2014/main" id="{382B27B6-00DC-45EC-AF1D-FB3E028F928C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94" name="그래픽 93">
              <a:extLst>
                <a:ext uri="{FF2B5EF4-FFF2-40B4-BE49-F238E27FC236}">
                  <a16:creationId xmlns:a16="http://schemas.microsoft.com/office/drawing/2014/main" id="{50D35960-2C06-45AA-A6F7-1BBCE5ECB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91670" y="4625863"/>
              <a:ext cx="226966" cy="17218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E74EDAA-9088-4CFC-B1A7-8FA5A1A9E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22747" y="1967644"/>
              <a:ext cx="3729852" cy="1404042"/>
            </a:xfrm>
            <a:prstGeom prst="rect">
              <a:avLst/>
            </a:prstGeom>
          </p:spPr>
        </p:pic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371B60CA-67BA-4EE4-A22C-2A329E24C24F}"/>
                </a:ext>
              </a:extLst>
            </p:cNvPr>
            <p:cNvGrpSpPr/>
            <p:nvPr/>
          </p:nvGrpSpPr>
          <p:grpSpPr>
            <a:xfrm>
              <a:off x="2302416" y="3667606"/>
              <a:ext cx="861150" cy="1782182"/>
              <a:chOff x="1979933" y="2027479"/>
              <a:chExt cx="861150" cy="1782182"/>
            </a:xfrm>
          </p:grpSpPr>
          <p:pic>
            <p:nvPicPr>
              <p:cNvPr id="117" name="Picture 4" descr="믿는 인간에 대하여">
                <a:extLst>
                  <a:ext uri="{FF2B5EF4-FFF2-40B4-BE49-F238E27FC236}">
                    <a16:creationId xmlns:a16="http://schemas.microsoft.com/office/drawing/2014/main" id="{3B19CFAF-C536-4985-B1C0-F4A79A7C63A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6508" y="2027479"/>
                <a:ext cx="828000" cy="12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A940B6E5-7F19-4203-BB8F-5EF74760A5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79933" y="3374020"/>
                <a:ext cx="861150" cy="435641"/>
              </a:xfrm>
              <a:prstGeom prst="rect">
                <a:avLst/>
              </a:prstGeom>
            </p:spPr>
          </p:pic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0A6109D3-6789-451E-A81D-E5419347C904}"/>
                </a:ext>
              </a:extLst>
            </p:cNvPr>
            <p:cNvGrpSpPr/>
            <p:nvPr/>
          </p:nvGrpSpPr>
          <p:grpSpPr>
            <a:xfrm>
              <a:off x="722747" y="3662985"/>
              <a:ext cx="828000" cy="1766369"/>
              <a:chOff x="722747" y="2022858"/>
              <a:chExt cx="828000" cy="1766369"/>
            </a:xfrm>
          </p:grpSpPr>
          <p:pic>
            <p:nvPicPr>
              <p:cNvPr id="115" name="Picture 6" descr="방금 떠나온 세계">
                <a:extLst>
                  <a:ext uri="{FF2B5EF4-FFF2-40B4-BE49-F238E27FC236}">
                    <a16:creationId xmlns:a16="http://schemas.microsoft.com/office/drawing/2014/main" id="{ED3651A0-DC1F-4488-845C-4CB3BF747D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747" y="2022858"/>
                <a:ext cx="828000" cy="12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BD53C766-1FA4-4E75-A244-25EC9EF70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6023" y="3374020"/>
                <a:ext cx="801447" cy="415207"/>
              </a:xfrm>
              <a:prstGeom prst="rect">
                <a:avLst/>
              </a:prstGeom>
            </p:spPr>
          </p:pic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CE1915D-4CBD-4282-B2F1-1F40D9348715}"/>
                </a:ext>
              </a:extLst>
            </p:cNvPr>
            <p:cNvGrpSpPr/>
            <p:nvPr/>
          </p:nvGrpSpPr>
          <p:grpSpPr>
            <a:xfrm>
              <a:off x="3915235" y="3650628"/>
              <a:ext cx="842848" cy="1677588"/>
              <a:chOff x="3252592" y="2010501"/>
              <a:chExt cx="842848" cy="1677588"/>
            </a:xfrm>
          </p:grpSpPr>
          <p:pic>
            <p:nvPicPr>
              <p:cNvPr id="113" name="Picture 8" descr="니체와 함께 산책을">
                <a:extLst>
                  <a:ext uri="{FF2B5EF4-FFF2-40B4-BE49-F238E27FC236}">
                    <a16:creationId xmlns:a16="http://schemas.microsoft.com/office/drawing/2014/main" id="{03E5A48B-70EF-45AC-9CED-ECB17EC703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7440" y="2010501"/>
                <a:ext cx="828000" cy="12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2A15D240-46B0-437A-BBFD-3327DDCB5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2592" y="3374020"/>
                <a:ext cx="828000" cy="314069"/>
              </a:xfrm>
              <a:prstGeom prst="rect">
                <a:avLst/>
              </a:prstGeom>
            </p:spPr>
          </p:pic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CD5E8224-59DB-45BF-84F0-DB4B79E27597}"/>
                </a:ext>
              </a:extLst>
            </p:cNvPr>
            <p:cNvGrpSpPr/>
            <p:nvPr/>
          </p:nvGrpSpPr>
          <p:grpSpPr>
            <a:xfrm>
              <a:off x="5509751" y="3650628"/>
              <a:ext cx="828000" cy="1635771"/>
              <a:chOff x="4538329" y="2010501"/>
              <a:chExt cx="828000" cy="1635771"/>
            </a:xfrm>
          </p:grpSpPr>
          <p:pic>
            <p:nvPicPr>
              <p:cNvPr id="111" name="Picture 10" descr="세리, 인생은 리치하게">
                <a:extLst>
                  <a:ext uri="{FF2B5EF4-FFF2-40B4-BE49-F238E27FC236}">
                    <a16:creationId xmlns:a16="http://schemas.microsoft.com/office/drawing/2014/main" id="{E06E1D07-899B-4868-8E5D-B85F9B041D2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8329" y="2010501"/>
                <a:ext cx="828000" cy="12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5CF1BE68-756F-4EC2-A283-0BFB9FF4D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40385" y="3283220"/>
                <a:ext cx="825943" cy="363052"/>
              </a:xfrm>
              <a:prstGeom prst="rect">
                <a:avLst/>
              </a:prstGeom>
            </p:spPr>
          </p:pic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34EEA29B-9710-4F66-B75E-B1AD93258A4E}"/>
                </a:ext>
              </a:extLst>
            </p:cNvPr>
            <p:cNvGrpSpPr/>
            <p:nvPr/>
          </p:nvGrpSpPr>
          <p:grpSpPr>
            <a:xfrm>
              <a:off x="524386" y="3599601"/>
              <a:ext cx="388720" cy="200055"/>
              <a:chOff x="4727047" y="5307508"/>
              <a:chExt cx="388720" cy="200055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9311A3D5-ECF8-4DD0-9A42-324B28B78487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0" name="TextBox 27">
                <a:extLst>
                  <a:ext uri="{FF2B5EF4-FFF2-40B4-BE49-F238E27FC236}">
                    <a16:creationId xmlns:a16="http://schemas.microsoft.com/office/drawing/2014/main" id="{D1B502F6-60F5-43FD-995D-1E5E8C36A606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21A8C90F-1247-46C5-90A4-5A163321D319}"/>
                </a:ext>
              </a:extLst>
            </p:cNvPr>
            <p:cNvGrpSpPr/>
            <p:nvPr/>
          </p:nvGrpSpPr>
          <p:grpSpPr>
            <a:xfrm>
              <a:off x="524386" y="1883097"/>
              <a:ext cx="388720" cy="200055"/>
              <a:chOff x="4727047" y="5307508"/>
              <a:chExt cx="388720" cy="200055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CFA0D852-9DCA-406D-8B71-4CF7538F3BCC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1" name="TextBox 27">
                <a:extLst>
                  <a:ext uri="{FF2B5EF4-FFF2-40B4-BE49-F238E27FC236}">
                    <a16:creationId xmlns:a16="http://schemas.microsoft.com/office/drawing/2014/main" id="{3FAE8622-BEBA-4043-A465-417FADD6023E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214B236-6F70-4FFF-8067-122533E4445D}"/>
                </a:ext>
              </a:extLst>
            </p:cNvPr>
            <p:cNvSpPr/>
            <p:nvPr/>
          </p:nvSpPr>
          <p:spPr>
            <a:xfrm>
              <a:off x="4557190" y="1967644"/>
              <a:ext cx="1772252" cy="14040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7F16E33-C6FC-4FB4-B8EE-56D3B37DC0B1}"/>
                </a:ext>
              </a:extLst>
            </p:cNvPr>
            <p:cNvSpPr txBox="1"/>
            <p:nvPr/>
          </p:nvSpPr>
          <p:spPr>
            <a:xfrm>
              <a:off x="4644008" y="2137420"/>
              <a:ext cx="7761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Sist_1101 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님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EDB6B04-F49B-451D-9AF8-C9D9675B3E1B}"/>
                </a:ext>
              </a:extLst>
            </p:cNvPr>
            <p:cNvSpPr/>
            <p:nvPr/>
          </p:nvSpPr>
          <p:spPr>
            <a:xfrm>
              <a:off x="5486725" y="2137420"/>
              <a:ext cx="651140" cy="210488"/>
            </a:xfrm>
            <a:prstGeom prst="rect">
              <a:avLst/>
            </a:prstGeom>
            <a:solidFill>
              <a:srgbClr val="FF8C2F"/>
            </a:solidFill>
            <a:ln w="12700">
              <a:solidFill>
                <a:srgbClr val="FF8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로그아웃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3E8833B-B511-4F1F-8D19-23C417DA1629}"/>
                </a:ext>
              </a:extLst>
            </p:cNvPr>
            <p:cNvGrpSpPr/>
            <p:nvPr/>
          </p:nvGrpSpPr>
          <p:grpSpPr>
            <a:xfrm>
              <a:off x="4571999" y="2866687"/>
              <a:ext cx="1753441" cy="215444"/>
              <a:chOff x="4616714" y="2275369"/>
              <a:chExt cx="1611470" cy="215444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260CADB-371B-4946-8005-07AED89361E9}"/>
                  </a:ext>
                </a:extLst>
              </p:cNvPr>
              <p:cNvSpPr txBox="1"/>
              <p:nvPr/>
            </p:nvSpPr>
            <p:spPr>
              <a:xfrm>
                <a:off x="4616714" y="2275369"/>
                <a:ext cx="161147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사용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가능 포인트 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	   1300 Points</a:t>
                </a:r>
                <a:endPara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1036" name="Picture 12" descr="Point free icon">
                <a:extLst>
                  <a:ext uri="{FF2B5EF4-FFF2-40B4-BE49-F238E27FC236}">
                    <a16:creationId xmlns:a16="http://schemas.microsoft.com/office/drawing/2014/main" id="{2B3C1245-5F2F-4067-85C3-F6E4E2BB9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8539" y="2325066"/>
                <a:ext cx="116049" cy="116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670D4D3-4519-416A-86C1-7BE5B3672B1D}"/>
                </a:ext>
              </a:extLst>
            </p:cNvPr>
            <p:cNvSpPr txBox="1"/>
            <p:nvPr/>
          </p:nvSpPr>
          <p:spPr>
            <a:xfrm>
              <a:off x="4553189" y="2497460"/>
              <a:ext cx="17722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 정보  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|   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 내역  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|   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장바구니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E72C7ECF-8CF7-44B1-8166-B55C9AFC91B8}"/>
                </a:ext>
              </a:extLst>
            </p:cNvPr>
            <p:cNvGrpSpPr/>
            <p:nvPr/>
          </p:nvGrpSpPr>
          <p:grpSpPr>
            <a:xfrm>
              <a:off x="5942723" y="2032497"/>
              <a:ext cx="388720" cy="200055"/>
              <a:chOff x="4727047" y="5307508"/>
              <a:chExt cx="388720" cy="200055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FE9A7B6-65D4-4244-A87B-7E569FE8A425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7" name="TextBox 27">
                <a:extLst>
                  <a:ext uri="{FF2B5EF4-FFF2-40B4-BE49-F238E27FC236}">
                    <a16:creationId xmlns:a16="http://schemas.microsoft.com/office/drawing/2014/main" id="{A279F73A-952D-4D91-80D6-A9A746857074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0816FA-A1CF-4062-B458-21E55B2F7AF2}"/>
              </a:ext>
            </a:extLst>
          </p:cNvPr>
          <p:cNvGrpSpPr/>
          <p:nvPr/>
        </p:nvGrpSpPr>
        <p:grpSpPr>
          <a:xfrm>
            <a:off x="1951304" y="-4099"/>
            <a:ext cx="4925495" cy="200055"/>
            <a:chOff x="1951304" y="-4099"/>
            <a:chExt cx="4925495" cy="20005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99EF24F-DE4F-47A5-A445-E09734A2707C}"/>
                </a:ext>
              </a:extLst>
            </p:cNvPr>
            <p:cNvSpPr/>
            <p:nvPr/>
          </p:nvSpPr>
          <p:spPr>
            <a:xfrm>
              <a:off x="1979712" y="49188"/>
              <a:ext cx="720080" cy="111511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A8DA7DE-3733-4AD2-9C7F-F5719DB7E09D}"/>
                </a:ext>
              </a:extLst>
            </p:cNvPr>
            <p:cNvSpPr/>
            <p:nvPr/>
          </p:nvSpPr>
          <p:spPr>
            <a:xfrm>
              <a:off x="3859628" y="49188"/>
              <a:ext cx="720080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C2D15A1-4983-4747-AF49-C140AF308981}"/>
                </a:ext>
              </a:extLst>
            </p:cNvPr>
            <p:cNvSpPr/>
            <p:nvPr/>
          </p:nvSpPr>
          <p:spPr>
            <a:xfrm>
              <a:off x="5017118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DFE5948-AC18-4525-B7AB-F0AD6B152107}"/>
                </a:ext>
              </a:extLst>
            </p:cNvPr>
            <p:cNvSpPr/>
            <p:nvPr/>
          </p:nvSpPr>
          <p:spPr>
            <a:xfrm>
              <a:off x="6167689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681F0A-244C-4D9C-980C-8870CD96D371}"/>
                </a:ext>
              </a:extLst>
            </p:cNvPr>
            <p:cNvSpPr txBox="1"/>
            <p:nvPr/>
          </p:nvSpPr>
          <p:spPr>
            <a:xfrm>
              <a:off x="1951304" y="-4099"/>
              <a:ext cx="5501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가을 책방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2E92B6-1D8A-4E70-8978-1AFDAC89DE84}"/>
                </a:ext>
              </a:extLst>
            </p:cNvPr>
            <p:cNvSpPr txBox="1"/>
            <p:nvPr/>
          </p:nvSpPr>
          <p:spPr>
            <a:xfrm>
              <a:off x="3851920" y="-40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Sist_2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EF2F3FD-9FDC-4239-93ED-071B3EB10E9F}"/>
                </a:ext>
              </a:extLst>
            </p:cNvPr>
            <p:cNvSpPr txBox="1"/>
            <p:nvPr/>
          </p:nvSpPr>
          <p:spPr>
            <a:xfrm>
              <a:off x="5080375" y="-4099"/>
              <a:ext cx="320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1.0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2696D42-A0D2-4BC3-BD4F-F075D76DF15F}"/>
                </a:ext>
              </a:extLst>
            </p:cNvPr>
            <p:cNvSpPr txBox="1"/>
            <p:nvPr/>
          </p:nvSpPr>
          <p:spPr>
            <a:xfrm>
              <a:off x="6077962" y="-4099"/>
              <a:ext cx="798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2021.11.01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35385"/>
              </p:ext>
            </p:extLst>
          </p:nvPr>
        </p:nvGraphicFramePr>
        <p:xfrm>
          <a:off x="6966433" y="0"/>
          <a:ext cx="2177568" cy="1417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62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창</a:t>
                      </a:r>
                    </a:p>
                  </a:txBody>
                  <a:tcPr marL="82296" marR="82296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296" marR="82296" marT="41148" marB="4114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사용자는 아이디를 비롯한 회원 정보를 입력한다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입력창은 필수적으로 입력 </a:t>
                      </a:r>
                      <a:r>
                        <a:rPr lang="ko-KR" altLang="en-US" sz="6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해야한다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82296" marR="82296" marT="41148" marB="4114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296" marR="82296" marT="41148" marB="4114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무분별한 가입을 막기 위해 </a:t>
                      </a:r>
                      <a:r>
                        <a:rPr lang="en-US" altLang="ko-KR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reCAPCHA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사용했다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296" marR="82296" marT="41148" marB="4114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296" marR="82296" marT="41148" marB="4114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입력을 마친 사용자는 회원가입을 성공 할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82296" marR="82296" marT="41148" marB="4114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050695-7762-42CD-93AA-46AFA4C573B5}"/>
              </a:ext>
            </a:extLst>
          </p:cNvPr>
          <p:cNvGrpSpPr/>
          <p:nvPr/>
        </p:nvGrpSpPr>
        <p:grpSpPr>
          <a:xfrm>
            <a:off x="107504" y="285750"/>
            <a:ext cx="6722659" cy="5143500"/>
            <a:chOff x="-1" y="0"/>
            <a:chExt cx="8963545" cy="6858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367B40D-E572-4516-8358-010AE6D9349D}"/>
                </a:ext>
              </a:extLst>
            </p:cNvPr>
            <p:cNvSpPr/>
            <p:nvPr/>
          </p:nvSpPr>
          <p:spPr>
            <a:xfrm>
              <a:off x="-1" y="0"/>
              <a:ext cx="8963545" cy="6858000"/>
            </a:xfrm>
            <a:prstGeom prst="rect">
              <a:avLst/>
            </a:prstGeom>
            <a:solidFill>
              <a:srgbClr val="F5EFDB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ko-KR" altLang="en-US" sz="765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E9D8D44-5959-4A0A-A4E4-1FE3E5DA3AB7}"/>
                </a:ext>
              </a:extLst>
            </p:cNvPr>
            <p:cNvGrpSpPr/>
            <p:nvPr/>
          </p:nvGrpSpPr>
          <p:grpSpPr>
            <a:xfrm>
              <a:off x="2633070" y="5513057"/>
              <a:ext cx="466464" cy="252377"/>
              <a:chOff x="4727047" y="5307508"/>
              <a:chExt cx="388720" cy="210314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2EE0BDE1-C94D-42DF-9238-6811AD3AC38F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1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6" name="TextBox 27">
                <a:extLst>
                  <a:ext uri="{FF2B5EF4-FFF2-40B4-BE49-F238E27FC236}">
                    <a16:creationId xmlns:a16="http://schemas.microsoft.com/office/drawing/2014/main" id="{F7FB6D52-E099-44EA-AD4E-DE489321A53F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63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63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3C5C6E63-B214-4F93-BB6B-2F8867AD968A}"/>
                </a:ext>
              </a:extLst>
            </p:cNvPr>
            <p:cNvGrpSpPr/>
            <p:nvPr/>
          </p:nvGrpSpPr>
          <p:grpSpPr>
            <a:xfrm>
              <a:off x="2613580" y="67289"/>
              <a:ext cx="466464" cy="252377"/>
              <a:chOff x="4727047" y="5307508"/>
              <a:chExt cx="388720" cy="210314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7AE3098D-2FF0-40DB-B63F-8FEC06861AAF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1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4" name="TextBox 27">
                <a:extLst>
                  <a:ext uri="{FF2B5EF4-FFF2-40B4-BE49-F238E27FC236}">
                    <a16:creationId xmlns:a16="http://schemas.microsoft.com/office/drawing/2014/main" id="{8BB64C40-0ED9-42BF-9B61-B9649F1F9C3B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63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63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635B702-F2E9-45F0-846F-DCDECC926F15}"/>
                </a:ext>
              </a:extLst>
            </p:cNvPr>
            <p:cNvGrpSpPr/>
            <p:nvPr/>
          </p:nvGrpSpPr>
          <p:grpSpPr>
            <a:xfrm>
              <a:off x="2633070" y="6236887"/>
              <a:ext cx="466464" cy="252377"/>
              <a:chOff x="4727047" y="5307508"/>
              <a:chExt cx="388720" cy="210314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28DE6391-EBC4-4598-85D3-B9B042B74D4B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1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2" name="TextBox 27">
                <a:extLst>
                  <a:ext uri="{FF2B5EF4-FFF2-40B4-BE49-F238E27FC236}">
                    <a16:creationId xmlns:a16="http://schemas.microsoft.com/office/drawing/2014/main" id="{0D4D0384-3225-404C-A6D3-374C76E304C6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63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63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5EAB631-0301-4003-93D0-F5A4E059C9B3}"/>
                </a:ext>
              </a:extLst>
            </p:cNvPr>
            <p:cNvGrpSpPr/>
            <p:nvPr/>
          </p:nvGrpSpPr>
          <p:grpSpPr>
            <a:xfrm>
              <a:off x="3145785" y="72665"/>
              <a:ext cx="2671973" cy="652013"/>
              <a:chOff x="1964577" y="60554"/>
              <a:chExt cx="2226644" cy="543344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DE7A542E-008C-4B4C-81D5-C0BCCF186E71}"/>
                  </a:ext>
                </a:extLst>
              </p:cNvPr>
              <p:cNvSpPr/>
              <p:nvPr/>
            </p:nvSpPr>
            <p:spPr>
              <a:xfrm>
                <a:off x="1964577" y="60554"/>
                <a:ext cx="914400" cy="34867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ko-KR" altLang="en-US" sz="945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아이디</a:t>
                </a:r>
                <a:endParaRPr lang="ko-KR" altLang="en-US" sz="10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B678DD78-C49E-49AD-ADE5-438ED93CB4EC}"/>
                  </a:ext>
                </a:extLst>
              </p:cNvPr>
              <p:cNvSpPr/>
              <p:nvPr/>
            </p:nvSpPr>
            <p:spPr>
              <a:xfrm>
                <a:off x="2053654" y="317540"/>
                <a:ext cx="2137567" cy="28635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765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EB6DA29-242E-4553-95F5-31F59CDDD37C}"/>
                </a:ext>
              </a:extLst>
            </p:cNvPr>
            <p:cNvGrpSpPr/>
            <p:nvPr/>
          </p:nvGrpSpPr>
          <p:grpSpPr>
            <a:xfrm>
              <a:off x="3136614" y="3096187"/>
              <a:ext cx="2690314" cy="810594"/>
              <a:chOff x="1949294" y="2580155"/>
              <a:chExt cx="2241928" cy="675495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9A2C5E88-E316-4581-A95A-06E6FFC55BFB}"/>
                  </a:ext>
                </a:extLst>
              </p:cNvPr>
              <p:cNvSpPr/>
              <p:nvPr/>
            </p:nvSpPr>
            <p:spPr>
              <a:xfrm>
                <a:off x="3802500" y="2920649"/>
                <a:ext cx="256701" cy="335001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765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97B1801C-6BC6-4D2C-8989-88CC693CCF68}"/>
                  </a:ext>
                </a:extLst>
              </p:cNvPr>
              <p:cNvSpPr/>
              <p:nvPr/>
            </p:nvSpPr>
            <p:spPr>
              <a:xfrm>
                <a:off x="1949294" y="2580155"/>
                <a:ext cx="914400" cy="34867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ko-KR" altLang="en-US" sz="945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생년월일</a:t>
                </a: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FB6E7AC7-83DD-4290-8804-05A9BEF468D3}"/>
                  </a:ext>
                </a:extLst>
              </p:cNvPr>
              <p:cNvSpPr/>
              <p:nvPr/>
            </p:nvSpPr>
            <p:spPr>
              <a:xfrm>
                <a:off x="2053654" y="2920650"/>
                <a:ext cx="613389" cy="28635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ko-KR" altLang="en-US" sz="900" dirty="0">
                    <a:solidFill>
                      <a:schemeClr val="bg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년</a:t>
                </a:r>
                <a:r>
                  <a:rPr lang="en-US" altLang="ko-KR" sz="900" dirty="0">
                    <a:solidFill>
                      <a:schemeClr val="bg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(4</a:t>
                </a:r>
                <a:r>
                  <a:rPr lang="ko-KR" altLang="en-US" sz="900" dirty="0">
                    <a:solidFill>
                      <a:schemeClr val="bg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자</a:t>
                </a:r>
                <a:r>
                  <a:rPr lang="en-US" altLang="ko-KR" sz="900" dirty="0">
                    <a:solidFill>
                      <a:schemeClr val="bg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EB36CE0F-C15B-4DFE-A112-7DADF1282DA0}"/>
                  </a:ext>
                </a:extLst>
              </p:cNvPr>
              <p:cNvSpPr/>
              <p:nvPr/>
            </p:nvSpPr>
            <p:spPr>
              <a:xfrm>
                <a:off x="3581314" y="2920650"/>
                <a:ext cx="609908" cy="28635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ko-KR" altLang="en-US" sz="900" dirty="0">
                    <a:solidFill>
                      <a:schemeClr val="bg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일</a:t>
                </a: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972B2B33-C489-455F-BEB4-E9125D7638C4}"/>
                  </a:ext>
                </a:extLst>
              </p:cNvPr>
              <p:cNvGrpSpPr/>
              <p:nvPr/>
            </p:nvGrpSpPr>
            <p:grpSpPr>
              <a:xfrm>
                <a:off x="2819225" y="2920650"/>
                <a:ext cx="609908" cy="286358"/>
                <a:chOff x="2791918" y="2920649"/>
                <a:chExt cx="609908" cy="335001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D773AD0B-9445-4F01-B068-4263EC3BE2D0}"/>
                    </a:ext>
                  </a:extLst>
                </p:cNvPr>
                <p:cNvSpPr/>
                <p:nvPr/>
              </p:nvSpPr>
              <p:spPr>
                <a:xfrm>
                  <a:off x="2791918" y="2920649"/>
                  <a:ext cx="609908" cy="33500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r>
                    <a:rPr lang="ko-KR" altLang="en-US" sz="900" dirty="0">
                      <a:solidFill>
                        <a:schemeClr val="bg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월</a:t>
                  </a:r>
                </a:p>
              </p:txBody>
            </p:sp>
            <p:sp>
              <p:nvSpPr>
                <p:cNvPr id="118" name="화살표: 갈매기형 수장 117">
                  <a:extLst>
                    <a:ext uri="{FF2B5EF4-FFF2-40B4-BE49-F238E27FC236}">
                      <a16:creationId xmlns:a16="http://schemas.microsoft.com/office/drawing/2014/main" id="{BA5FC349-F25D-4570-9A12-A1D7B95CC04B}"/>
                    </a:ext>
                  </a:extLst>
                </p:cNvPr>
                <p:cNvSpPr/>
                <p:nvPr/>
              </p:nvSpPr>
              <p:spPr>
                <a:xfrm rot="5400000">
                  <a:off x="3269077" y="3046915"/>
                  <a:ext cx="75701" cy="100935"/>
                </a:xfrm>
                <a:prstGeom prst="chevron">
                  <a:avLst>
                    <a:gd name="adj" fmla="val 133333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765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DD778BA-3C3E-45A4-9973-2D1B88D934EC}"/>
                </a:ext>
              </a:extLst>
            </p:cNvPr>
            <p:cNvGrpSpPr/>
            <p:nvPr/>
          </p:nvGrpSpPr>
          <p:grpSpPr>
            <a:xfrm>
              <a:off x="3136615" y="3901497"/>
              <a:ext cx="2690312" cy="752224"/>
              <a:chOff x="1949294" y="3251247"/>
              <a:chExt cx="2241927" cy="626853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6404B735-11FB-41AF-BD35-60880644242E}"/>
                  </a:ext>
                </a:extLst>
              </p:cNvPr>
              <p:cNvSpPr/>
              <p:nvPr/>
            </p:nvSpPr>
            <p:spPr>
              <a:xfrm>
                <a:off x="1949294" y="3251247"/>
                <a:ext cx="914400" cy="34867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ko-KR" altLang="en-US" sz="9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성별</a:t>
                </a:r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9B4D04A7-AA48-4295-8C9E-1192CA5FFF3E}"/>
                  </a:ext>
                </a:extLst>
              </p:cNvPr>
              <p:cNvGrpSpPr/>
              <p:nvPr/>
            </p:nvGrpSpPr>
            <p:grpSpPr>
              <a:xfrm>
                <a:off x="2053654" y="3591741"/>
                <a:ext cx="2137567" cy="286359"/>
                <a:chOff x="2053654" y="3591741"/>
                <a:chExt cx="2137567" cy="286359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E90C455-FEAE-4763-87C8-53E6FC48C028}"/>
                    </a:ext>
                  </a:extLst>
                </p:cNvPr>
                <p:cNvSpPr/>
                <p:nvPr/>
              </p:nvSpPr>
              <p:spPr>
                <a:xfrm>
                  <a:off x="2053654" y="3591741"/>
                  <a:ext cx="2137567" cy="28635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r>
                    <a:rPr lang="ko-KR" altLang="en-US" sz="900" dirty="0">
                      <a:solidFill>
                        <a:schemeClr val="bg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성별</a:t>
                  </a:r>
                  <a:endParaRPr lang="ko-KR" altLang="en-US" sz="1080" dirty="0">
                    <a:solidFill>
                      <a:schemeClr val="bg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화살표: 갈매기형 수장 100">
                  <a:extLst>
                    <a:ext uri="{FF2B5EF4-FFF2-40B4-BE49-F238E27FC236}">
                      <a16:creationId xmlns:a16="http://schemas.microsoft.com/office/drawing/2014/main" id="{82091D7C-2B7B-4D6E-8EF6-36EEC3A37B6B}"/>
                    </a:ext>
                  </a:extLst>
                </p:cNvPr>
                <p:cNvSpPr/>
                <p:nvPr/>
              </p:nvSpPr>
              <p:spPr>
                <a:xfrm rot="5400000">
                  <a:off x="4021350" y="3708773"/>
                  <a:ext cx="75701" cy="100935"/>
                </a:xfrm>
                <a:prstGeom prst="chevron">
                  <a:avLst>
                    <a:gd name="adj" fmla="val 133333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765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F742674-999E-4D9B-A59C-607B19343060}"/>
                </a:ext>
              </a:extLst>
            </p:cNvPr>
            <p:cNvGrpSpPr/>
            <p:nvPr/>
          </p:nvGrpSpPr>
          <p:grpSpPr>
            <a:xfrm>
              <a:off x="3145785" y="789566"/>
              <a:ext cx="2671973" cy="652013"/>
              <a:chOff x="1964577" y="657972"/>
              <a:chExt cx="2226644" cy="543344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B6B54A0-BE21-4ECF-9676-B11DDB2F4FEB}"/>
                  </a:ext>
                </a:extLst>
              </p:cNvPr>
              <p:cNvSpPr/>
              <p:nvPr/>
            </p:nvSpPr>
            <p:spPr>
              <a:xfrm>
                <a:off x="1964577" y="657972"/>
                <a:ext cx="914400" cy="34867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ko-KR" altLang="en-US" sz="945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비밀번호</a:t>
                </a:r>
                <a:endParaRPr lang="ko-KR" altLang="en-US" sz="10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191EC93-EA5D-4CF1-B4D8-CB5A6D13F580}"/>
                  </a:ext>
                </a:extLst>
              </p:cNvPr>
              <p:cNvSpPr/>
              <p:nvPr/>
            </p:nvSpPr>
            <p:spPr>
              <a:xfrm>
                <a:off x="2053654" y="914958"/>
                <a:ext cx="2137567" cy="28635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765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A5F0E80-622C-4DFF-980C-A719BA481D8E}"/>
                </a:ext>
              </a:extLst>
            </p:cNvPr>
            <p:cNvGrpSpPr/>
            <p:nvPr/>
          </p:nvGrpSpPr>
          <p:grpSpPr>
            <a:xfrm>
              <a:off x="3145785" y="1582831"/>
              <a:ext cx="2671973" cy="652013"/>
              <a:chOff x="1964577" y="1319026"/>
              <a:chExt cx="2226644" cy="543344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35AB9F97-3375-4B91-99C0-9194E309B26F}"/>
                  </a:ext>
                </a:extLst>
              </p:cNvPr>
              <p:cNvSpPr/>
              <p:nvPr/>
            </p:nvSpPr>
            <p:spPr>
              <a:xfrm>
                <a:off x="1964577" y="1319026"/>
                <a:ext cx="914400" cy="34867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ko-KR" altLang="en-US" sz="945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비밀번호 재확인</a:t>
                </a:r>
                <a:endParaRPr lang="ko-KR" altLang="en-US" sz="10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E150355-31C3-4905-8589-1DFAC5FAADB7}"/>
                  </a:ext>
                </a:extLst>
              </p:cNvPr>
              <p:cNvSpPr/>
              <p:nvPr/>
            </p:nvSpPr>
            <p:spPr>
              <a:xfrm>
                <a:off x="2053654" y="1576012"/>
                <a:ext cx="2137567" cy="28635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765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4F63A90B-B593-424D-BC4A-729185D4B7D5}"/>
                </a:ext>
              </a:extLst>
            </p:cNvPr>
            <p:cNvGrpSpPr/>
            <p:nvPr/>
          </p:nvGrpSpPr>
          <p:grpSpPr>
            <a:xfrm>
              <a:off x="3145785" y="2374435"/>
              <a:ext cx="2671973" cy="652013"/>
              <a:chOff x="1964577" y="1978696"/>
              <a:chExt cx="2226644" cy="543344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7894B51-340B-4561-B40E-C2E8E138A940}"/>
                  </a:ext>
                </a:extLst>
              </p:cNvPr>
              <p:cNvSpPr/>
              <p:nvPr/>
            </p:nvSpPr>
            <p:spPr>
              <a:xfrm>
                <a:off x="1964577" y="1978696"/>
                <a:ext cx="914400" cy="34867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ko-KR" altLang="en-US" sz="945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이름</a:t>
                </a:r>
                <a:endParaRPr lang="ko-KR" altLang="en-US" sz="10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24D05C4-A497-40F1-A800-560692DDBC20}"/>
                  </a:ext>
                </a:extLst>
              </p:cNvPr>
              <p:cNvSpPr/>
              <p:nvPr/>
            </p:nvSpPr>
            <p:spPr>
              <a:xfrm>
                <a:off x="2053654" y="2235682"/>
                <a:ext cx="2137567" cy="28635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765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17EB62D-D024-4CCA-9F7B-BAD9108B3D0D}"/>
                </a:ext>
              </a:extLst>
            </p:cNvPr>
            <p:cNvGrpSpPr/>
            <p:nvPr/>
          </p:nvGrpSpPr>
          <p:grpSpPr>
            <a:xfrm>
              <a:off x="3145785" y="4765288"/>
              <a:ext cx="2671973" cy="652013"/>
              <a:chOff x="1964577" y="1978696"/>
              <a:chExt cx="2226644" cy="543344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F9E28ED-175D-403F-8291-792116646601}"/>
                  </a:ext>
                </a:extLst>
              </p:cNvPr>
              <p:cNvSpPr/>
              <p:nvPr/>
            </p:nvSpPr>
            <p:spPr>
              <a:xfrm>
                <a:off x="1964577" y="1978696"/>
                <a:ext cx="914400" cy="34867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ko-KR" altLang="en-US" sz="945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휴대전화</a:t>
                </a:r>
                <a:endParaRPr lang="ko-KR" altLang="en-US" sz="10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8116F20-8AD7-4B36-A4FE-426D717B53EA}"/>
                  </a:ext>
                </a:extLst>
              </p:cNvPr>
              <p:cNvSpPr/>
              <p:nvPr/>
            </p:nvSpPr>
            <p:spPr>
              <a:xfrm>
                <a:off x="2053654" y="2235682"/>
                <a:ext cx="2137567" cy="28635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765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A19BB32B-B060-4513-AC27-6F5442EA9F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8" t="9622" r="3815" b="20384"/>
            <a:stretch/>
          </p:blipFill>
          <p:spPr bwMode="auto">
            <a:xfrm>
              <a:off x="3199231" y="5637150"/>
              <a:ext cx="2565080" cy="482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419F5D-3784-4428-ACC3-F9C6BEA4FE4B}"/>
                </a:ext>
              </a:extLst>
            </p:cNvPr>
            <p:cNvSpPr/>
            <p:nvPr/>
          </p:nvSpPr>
          <p:spPr>
            <a:xfrm>
              <a:off x="3199231" y="6338033"/>
              <a:ext cx="2565080" cy="343630"/>
            </a:xfrm>
            <a:prstGeom prst="rect">
              <a:avLst/>
            </a:prstGeom>
            <a:solidFill>
              <a:srgbClr val="C4DB7B"/>
            </a:solidFill>
            <a:ln w="6350"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6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45FC549-70BF-4AC7-82A9-6E0A3443A8C4}"/>
              </a:ext>
            </a:extLst>
          </p:cNvPr>
          <p:cNvGrpSpPr/>
          <p:nvPr/>
        </p:nvGrpSpPr>
        <p:grpSpPr>
          <a:xfrm>
            <a:off x="1951305" y="-4099"/>
            <a:ext cx="4925494" cy="200055"/>
            <a:chOff x="1951305" y="-4099"/>
            <a:chExt cx="4925494" cy="2000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836E906-CA49-4CDF-BB0E-7F301E8A203B}"/>
                </a:ext>
              </a:extLst>
            </p:cNvPr>
            <p:cNvSpPr/>
            <p:nvPr/>
          </p:nvSpPr>
          <p:spPr>
            <a:xfrm>
              <a:off x="1979712" y="49188"/>
              <a:ext cx="720080" cy="111511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FC5BF8E-1D87-443D-9785-66BE158F8C91}"/>
                </a:ext>
              </a:extLst>
            </p:cNvPr>
            <p:cNvSpPr/>
            <p:nvPr/>
          </p:nvSpPr>
          <p:spPr>
            <a:xfrm>
              <a:off x="3859628" y="49188"/>
              <a:ext cx="720080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0299BEC-1848-4B94-A73C-9A0C887C2640}"/>
                </a:ext>
              </a:extLst>
            </p:cNvPr>
            <p:cNvSpPr/>
            <p:nvPr/>
          </p:nvSpPr>
          <p:spPr>
            <a:xfrm>
              <a:off x="5017118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35F03BE-A3BA-4CE1-B482-A48A127E2AF2}"/>
                </a:ext>
              </a:extLst>
            </p:cNvPr>
            <p:cNvSpPr/>
            <p:nvPr/>
          </p:nvSpPr>
          <p:spPr>
            <a:xfrm>
              <a:off x="6167689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11B5526-2337-44F6-9406-26A315D3F339}"/>
                </a:ext>
              </a:extLst>
            </p:cNvPr>
            <p:cNvSpPr txBox="1"/>
            <p:nvPr/>
          </p:nvSpPr>
          <p:spPr>
            <a:xfrm>
              <a:off x="1951305" y="-4099"/>
              <a:ext cx="5501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가을 책방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B2C22D6-1B96-4A28-912F-89BCBD0519A5}"/>
                </a:ext>
              </a:extLst>
            </p:cNvPr>
            <p:cNvSpPr txBox="1"/>
            <p:nvPr/>
          </p:nvSpPr>
          <p:spPr>
            <a:xfrm>
              <a:off x="3851920" y="-40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Sist_2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3FE4B52-A61B-413B-8098-3301AF67E7C4}"/>
                </a:ext>
              </a:extLst>
            </p:cNvPr>
            <p:cNvSpPr txBox="1"/>
            <p:nvPr/>
          </p:nvSpPr>
          <p:spPr>
            <a:xfrm>
              <a:off x="5080375" y="-4099"/>
              <a:ext cx="320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1.0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E23DEF1-A2FD-4AF2-B94A-2C7140D336E4}"/>
                </a:ext>
              </a:extLst>
            </p:cNvPr>
            <p:cNvSpPr txBox="1"/>
            <p:nvPr/>
          </p:nvSpPr>
          <p:spPr>
            <a:xfrm>
              <a:off x="6077962" y="-4099"/>
              <a:ext cx="798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2021.11.01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94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979021" y="0"/>
          <a:ext cx="2164979" cy="3710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 제목 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글쓴이 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출판사 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출간일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</a:t>
                      </a:r>
                      <a:r>
                        <a:rPr lang="ko-KR" altLang="en-US" sz="7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별점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독후감수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클릭할 경우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크게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정해진 </a:t>
                      </a:r>
                      <a:r>
                        <a:rPr lang="ko-KR" altLang="en-US" sz="7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재고수에서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주문된 수 차감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개가 되었을 경우 품절 메시지 좌측 혹은 하단에 띄우거나 버튼 </a:t>
                      </a:r>
                      <a:r>
                        <a:rPr lang="ko-KR" altLang="en-US" sz="7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막아버리기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수량체크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Ajax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활용해 수량이 늘수록 재고의 개수 실시간으로 차감될 수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있도록하기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이상으로 수량을 늘리지 못하도록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막아버리기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화면으로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 페이지로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Book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Store</a:t>
                </a: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93739" y="4845559"/>
            <a:ext cx="226966" cy="1721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3" y="2310979"/>
            <a:ext cx="1567861" cy="25317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012" y="2774431"/>
            <a:ext cx="1843806" cy="3372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23" y="2325556"/>
            <a:ext cx="3730269" cy="4345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28" y="3759242"/>
            <a:ext cx="2445158" cy="10834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3" y="1270695"/>
            <a:ext cx="3301523" cy="798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37" y="2821528"/>
            <a:ext cx="1008875" cy="314359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20479" y="1104255"/>
            <a:ext cx="388720" cy="200055"/>
            <a:chOff x="4727047" y="5307508"/>
            <a:chExt cx="388720" cy="20005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545400" y="2204753"/>
            <a:ext cx="388720" cy="200055"/>
            <a:chOff x="4727047" y="5307508"/>
            <a:chExt cx="388720" cy="20005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980051" y="3167498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4018629" y="3780346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460155" y="3320428"/>
            <a:ext cx="640730" cy="2966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25960" y="3284105"/>
            <a:ext cx="84701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재고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2484457" y="4276792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4837426" y="4266764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7A6D2BD-53D3-411B-A787-F155C9B9E013}"/>
              </a:ext>
            </a:extLst>
          </p:cNvPr>
          <p:cNvGrpSpPr/>
          <p:nvPr/>
        </p:nvGrpSpPr>
        <p:grpSpPr>
          <a:xfrm>
            <a:off x="1951304" y="-4099"/>
            <a:ext cx="4925495" cy="200055"/>
            <a:chOff x="1951304" y="-4099"/>
            <a:chExt cx="4925495" cy="20005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626A254-503A-48F2-9E04-8F768E9A0500}"/>
                </a:ext>
              </a:extLst>
            </p:cNvPr>
            <p:cNvSpPr/>
            <p:nvPr/>
          </p:nvSpPr>
          <p:spPr>
            <a:xfrm>
              <a:off x="1979712" y="49188"/>
              <a:ext cx="720080" cy="111511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A33150B-2EB6-411A-A5B8-4C47B9A9B6B2}"/>
                </a:ext>
              </a:extLst>
            </p:cNvPr>
            <p:cNvSpPr/>
            <p:nvPr/>
          </p:nvSpPr>
          <p:spPr>
            <a:xfrm>
              <a:off x="3859628" y="49188"/>
              <a:ext cx="720080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42BD792-5E42-47D1-ABBD-9697E46B4175}"/>
                </a:ext>
              </a:extLst>
            </p:cNvPr>
            <p:cNvSpPr/>
            <p:nvPr/>
          </p:nvSpPr>
          <p:spPr>
            <a:xfrm>
              <a:off x="5017118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F696048-0EC1-48E8-853C-8CAA0E1F0A77}"/>
                </a:ext>
              </a:extLst>
            </p:cNvPr>
            <p:cNvSpPr/>
            <p:nvPr/>
          </p:nvSpPr>
          <p:spPr>
            <a:xfrm>
              <a:off x="6167689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34BB9-E06C-468C-8F6C-A300B912E21E}"/>
                </a:ext>
              </a:extLst>
            </p:cNvPr>
            <p:cNvSpPr txBox="1"/>
            <p:nvPr/>
          </p:nvSpPr>
          <p:spPr>
            <a:xfrm>
              <a:off x="1951304" y="-4099"/>
              <a:ext cx="5501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가을 책방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747E9D-D80F-4825-997F-1FF8C82B982C}"/>
                </a:ext>
              </a:extLst>
            </p:cNvPr>
            <p:cNvSpPr txBox="1"/>
            <p:nvPr/>
          </p:nvSpPr>
          <p:spPr>
            <a:xfrm>
              <a:off x="3851920" y="-40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Sist_2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F89291F-95B4-41C6-8D0B-2E2E8B3A3B92}"/>
                </a:ext>
              </a:extLst>
            </p:cNvPr>
            <p:cNvSpPr txBox="1"/>
            <p:nvPr/>
          </p:nvSpPr>
          <p:spPr>
            <a:xfrm>
              <a:off x="5080375" y="-4099"/>
              <a:ext cx="320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1.0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81AE594-245B-4CAB-B3B5-ECC09A98289C}"/>
                </a:ext>
              </a:extLst>
            </p:cNvPr>
            <p:cNvSpPr txBox="1"/>
            <p:nvPr/>
          </p:nvSpPr>
          <p:spPr>
            <a:xfrm>
              <a:off x="6077962" y="-4099"/>
              <a:ext cx="798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2021.11.01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12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615265A-3FDB-41D7-9B16-DCF2B405E2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6101" y="2049443"/>
            <a:ext cx="5486493" cy="1645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F01FBC-B81B-46E2-8A03-3CF171CB122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3046"/>
          <a:stretch/>
        </p:blipFill>
        <p:spPr>
          <a:xfrm>
            <a:off x="570693" y="726207"/>
            <a:ext cx="4793395" cy="1107212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42965"/>
              </p:ext>
            </p:extLst>
          </p:nvPr>
        </p:nvGraphicFramePr>
        <p:xfrm>
          <a:off x="6979021" y="0"/>
          <a:ext cx="2164979" cy="147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 소개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저자 소개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목차 소개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Book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Store</a:t>
                </a: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26677" y="625252"/>
            <a:ext cx="388720" cy="200055"/>
            <a:chOff x="4727047" y="5307508"/>
            <a:chExt cx="388720" cy="20005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426677" y="1946546"/>
            <a:ext cx="388720" cy="200055"/>
            <a:chOff x="4727047" y="5307508"/>
            <a:chExt cx="388720" cy="20005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FA7CC7B-77F9-40B2-9E91-C83308816A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2301" y="3794664"/>
            <a:ext cx="5486493" cy="1548681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84D132-E483-414F-868F-2731C51A45C8}"/>
              </a:ext>
            </a:extLst>
          </p:cNvPr>
          <p:cNvGrpSpPr/>
          <p:nvPr/>
        </p:nvGrpSpPr>
        <p:grpSpPr>
          <a:xfrm>
            <a:off x="426677" y="3721596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B1045BD-7D96-40E6-BF85-B410A132398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211B192B-1EB5-49D3-9BCF-4A2CB89C3A1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0D8658-6218-4A82-BB11-35C298764D23}"/>
              </a:ext>
            </a:extLst>
          </p:cNvPr>
          <p:cNvGrpSpPr/>
          <p:nvPr/>
        </p:nvGrpSpPr>
        <p:grpSpPr>
          <a:xfrm>
            <a:off x="1951304" y="-4099"/>
            <a:ext cx="4925495" cy="200055"/>
            <a:chOff x="1951304" y="-4099"/>
            <a:chExt cx="4925495" cy="20005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DAD2CA1-EC5B-41C6-B415-352CCFDDF520}"/>
                </a:ext>
              </a:extLst>
            </p:cNvPr>
            <p:cNvSpPr/>
            <p:nvPr/>
          </p:nvSpPr>
          <p:spPr>
            <a:xfrm>
              <a:off x="1979712" y="49188"/>
              <a:ext cx="720080" cy="111511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7ABF7E-6FAC-4CF6-85F2-69FDFF8B39B0}"/>
                </a:ext>
              </a:extLst>
            </p:cNvPr>
            <p:cNvSpPr/>
            <p:nvPr/>
          </p:nvSpPr>
          <p:spPr>
            <a:xfrm>
              <a:off x="3859628" y="49188"/>
              <a:ext cx="720080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3570431-FBCD-4CC6-9745-AD0F750E2AC0}"/>
                </a:ext>
              </a:extLst>
            </p:cNvPr>
            <p:cNvSpPr/>
            <p:nvPr/>
          </p:nvSpPr>
          <p:spPr>
            <a:xfrm>
              <a:off x="5017118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D2D016E-7A84-4D00-97BE-F362AA265F17}"/>
                </a:ext>
              </a:extLst>
            </p:cNvPr>
            <p:cNvSpPr/>
            <p:nvPr/>
          </p:nvSpPr>
          <p:spPr>
            <a:xfrm>
              <a:off x="6167689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8FCB48-E4A7-4C63-88BF-183EAA000A5A}"/>
                </a:ext>
              </a:extLst>
            </p:cNvPr>
            <p:cNvSpPr txBox="1"/>
            <p:nvPr/>
          </p:nvSpPr>
          <p:spPr>
            <a:xfrm>
              <a:off x="1951304" y="-4099"/>
              <a:ext cx="5501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가을 책방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FBE6D9-CCE8-46D4-A00D-2216703851AD}"/>
                </a:ext>
              </a:extLst>
            </p:cNvPr>
            <p:cNvSpPr txBox="1"/>
            <p:nvPr/>
          </p:nvSpPr>
          <p:spPr>
            <a:xfrm>
              <a:off x="3851920" y="-40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Sist_2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BD9C87-2BDE-4473-8DCC-94A8A9885282}"/>
                </a:ext>
              </a:extLst>
            </p:cNvPr>
            <p:cNvSpPr txBox="1"/>
            <p:nvPr/>
          </p:nvSpPr>
          <p:spPr>
            <a:xfrm>
              <a:off x="5080375" y="-4099"/>
              <a:ext cx="320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1.0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548173-E785-41BB-9A59-6527DBD7AB3A}"/>
                </a:ext>
              </a:extLst>
            </p:cNvPr>
            <p:cNvSpPr txBox="1"/>
            <p:nvPr/>
          </p:nvSpPr>
          <p:spPr>
            <a:xfrm>
              <a:off x="6077962" y="-4099"/>
              <a:ext cx="798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2021.11.01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64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DACC2A8-6B22-4B9D-BDAC-AE7291F049AF}"/>
              </a:ext>
            </a:extLst>
          </p:cNvPr>
          <p:cNvGrpSpPr/>
          <p:nvPr/>
        </p:nvGrpSpPr>
        <p:grpSpPr>
          <a:xfrm>
            <a:off x="251733" y="819647"/>
            <a:ext cx="6380216" cy="4437358"/>
            <a:chOff x="278740" y="965825"/>
            <a:chExt cx="6380216" cy="443735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12390D1-760F-4CBB-AFD4-54CD5B8D535A}"/>
                </a:ext>
              </a:extLst>
            </p:cNvPr>
            <p:cNvGrpSpPr/>
            <p:nvPr/>
          </p:nvGrpSpPr>
          <p:grpSpPr>
            <a:xfrm>
              <a:off x="278740" y="965825"/>
              <a:ext cx="6380216" cy="3688612"/>
              <a:chOff x="278740" y="965825"/>
              <a:chExt cx="6380216" cy="368861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1C8DF48-BCF0-4B82-8C2C-717D816D0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5742" y="1849452"/>
                <a:ext cx="3353214" cy="850388"/>
              </a:xfrm>
              <a:prstGeom prst="rect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07770DC9-AA88-4B87-870A-39BA3E2B2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740" y="3256667"/>
                <a:ext cx="6380215" cy="1397770"/>
              </a:xfrm>
              <a:prstGeom prst="rect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</p:pic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E938F296-3CBB-4AEF-BFAD-8D6B891847A7}"/>
                  </a:ext>
                </a:extLst>
              </p:cNvPr>
              <p:cNvGrpSpPr/>
              <p:nvPr/>
            </p:nvGrpSpPr>
            <p:grpSpPr>
              <a:xfrm>
                <a:off x="6077877" y="2092914"/>
                <a:ext cx="388720" cy="200055"/>
                <a:chOff x="4727047" y="5307508"/>
                <a:chExt cx="388720" cy="200055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9CD74E47-13E3-4B6E-9061-F5831E4DE6D0}"/>
                    </a:ext>
                  </a:extLst>
                </p:cNvPr>
                <p:cNvSpPr/>
                <p:nvPr/>
              </p:nvSpPr>
              <p:spPr>
                <a:xfrm>
                  <a:off x="4831407" y="5317535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glow rad="50800">
                    <a:srgbClr val="FF0000">
                      <a:alpha val="30000"/>
                    </a:srgbClr>
                  </a:glo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56616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13232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69848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26464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83080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139696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96312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852928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9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8" name="TextBox 27">
                  <a:extLst>
                    <a:ext uri="{FF2B5EF4-FFF2-40B4-BE49-F238E27FC236}">
                      <a16:creationId xmlns:a16="http://schemas.microsoft.com/office/drawing/2014/main" id="{382B27B6-00DC-45EC-AF1D-FB3E028F928C}"/>
                    </a:ext>
                  </a:extLst>
                </p:cNvPr>
                <p:cNvSpPr txBox="1"/>
                <p:nvPr/>
              </p:nvSpPr>
              <p:spPr>
                <a:xfrm>
                  <a:off x="4727047" y="5307508"/>
                  <a:ext cx="38872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56616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13232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69848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26464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83080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139696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96312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852928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7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7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C002215C-48AC-48BF-A5CE-762ECA316344}"/>
                  </a:ext>
                </a:extLst>
              </p:cNvPr>
              <p:cNvGrpSpPr/>
              <p:nvPr/>
            </p:nvGrpSpPr>
            <p:grpSpPr>
              <a:xfrm>
                <a:off x="1219976" y="3205675"/>
                <a:ext cx="388720" cy="200055"/>
                <a:chOff x="4727047" y="5307508"/>
                <a:chExt cx="388720" cy="200055"/>
              </a:xfrm>
            </p:grpSpPr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99167820-1D25-468E-82A0-9E343CFBF6F3}"/>
                    </a:ext>
                  </a:extLst>
                </p:cNvPr>
                <p:cNvSpPr/>
                <p:nvPr/>
              </p:nvSpPr>
              <p:spPr>
                <a:xfrm>
                  <a:off x="4831407" y="5317535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glow rad="50800">
                    <a:srgbClr val="FF0000">
                      <a:alpha val="30000"/>
                    </a:srgbClr>
                  </a:glo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56616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13232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69848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26464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83080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139696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96312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852928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9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0" name="TextBox 27">
                  <a:extLst>
                    <a:ext uri="{FF2B5EF4-FFF2-40B4-BE49-F238E27FC236}">
                      <a16:creationId xmlns:a16="http://schemas.microsoft.com/office/drawing/2014/main" id="{D62C52A9-0388-4CAD-9D81-A684F5C092F6}"/>
                    </a:ext>
                  </a:extLst>
                </p:cNvPr>
                <p:cNvSpPr txBox="1"/>
                <p:nvPr/>
              </p:nvSpPr>
              <p:spPr>
                <a:xfrm>
                  <a:off x="4727047" y="5307508"/>
                  <a:ext cx="38872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56616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13232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69848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26464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83080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139696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96312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852928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7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65A42663-E527-4998-B98C-C9C39CE7510E}"/>
                  </a:ext>
                </a:extLst>
              </p:cNvPr>
              <p:cNvGrpSpPr/>
              <p:nvPr/>
            </p:nvGrpSpPr>
            <p:grpSpPr>
              <a:xfrm>
                <a:off x="3386868" y="4127215"/>
                <a:ext cx="388720" cy="200055"/>
                <a:chOff x="4727047" y="5307508"/>
                <a:chExt cx="388720" cy="200055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BA6D0ECE-AFF8-4D31-A9A1-EFCD71CD50B1}"/>
                    </a:ext>
                  </a:extLst>
                </p:cNvPr>
                <p:cNvSpPr/>
                <p:nvPr/>
              </p:nvSpPr>
              <p:spPr>
                <a:xfrm>
                  <a:off x="4831407" y="5317535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glow rad="50800">
                    <a:srgbClr val="FF0000">
                      <a:alpha val="30000"/>
                    </a:srgbClr>
                  </a:glo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56616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13232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69848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26464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83080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139696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96312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852928" algn="l" defTabSz="713232" rtl="0" eaLnBrk="1" latinLnBrk="1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9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3" name="TextBox 27">
                  <a:extLst>
                    <a:ext uri="{FF2B5EF4-FFF2-40B4-BE49-F238E27FC236}">
                      <a16:creationId xmlns:a16="http://schemas.microsoft.com/office/drawing/2014/main" id="{1B745909-4DFC-4FAB-B1EB-C83E5540A97C}"/>
                    </a:ext>
                  </a:extLst>
                </p:cNvPr>
                <p:cNvSpPr txBox="1"/>
                <p:nvPr/>
              </p:nvSpPr>
              <p:spPr>
                <a:xfrm>
                  <a:off x="4727047" y="5307508"/>
                  <a:ext cx="38872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56616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13232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69848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26464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83080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139696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96312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852928" algn="l" defTabSz="713232" rtl="0" eaLnBrk="1" latinLnBrk="1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7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44A0B3-F764-4066-896B-C79D9825FA0C}"/>
                  </a:ext>
                </a:extLst>
              </p:cNvPr>
              <p:cNvSpPr txBox="1"/>
              <p:nvPr/>
            </p:nvSpPr>
            <p:spPr>
              <a:xfrm>
                <a:off x="278740" y="965825"/>
                <a:ext cx="2074186" cy="276999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Book Store_ </a:t>
                </a:r>
                <a:r>
                  <a:rPr lang="ko-KR" altLang="en-US" sz="1200" dirty="0"/>
                  <a:t>리뷰 </a:t>
                </a:r>
                <a:r>
                  <a:rPr lang="en-US" altLang="ko-KR" sz="1200" dirty="0"/>
                  <a:t>&amp; </a:t>
                </a:r>
                <a:r>
                  <a:rPr lang="ko-KR" altLang="en-US" sz="1200" dirty="0"/>
                  <a:t>댓글</a:t>
                </a:r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98F9FA50-65A6-40A4-9405-E840256B8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740" y="1659737"/>
                <a:ext cx="2824107" cy="1229819"/>
              </a:xfrm>
              <a:prstGeom prst="rect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0AE6D4-E562-48D0-B0F6-0243B8485359}"/>
                  </a:ext>
                </a:extLst>
              </p:cNvPr>
              <p:cNvSpPr txBox="1"/>
              <p:nvPr/>
            </p:nvSpPr>
            <p:spPr>
              <a:xfrm>
                <a:off x="1414336" y="4248034"/>
                <a:ext cx="200281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46F37-E957-4A47-A2AC-EF11AE4657F8}"/>
                  </a:ext>
                </a:extLst>
              </p:cNvPr>
              <p:cNvSpPr txBox="1"/>
              <p:nvPr/>
            </p:nvSpPr>
            <p:spPr>
              <a:xfrm>
                <a:off x="5617706" y="3925326"/>
                <a:ext cx="1009272" cy="6821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AF7FE4-1346-43D1-BB47-354EF06F77C0}"/>
                </a:ext>
              </a:extLst>
            </p:cNvPr>
            <p:cNvSpPr txBox="1"/>
            <p:nvPr/>
          </p:nvSpPr>
          <p:spPr>
            <a:xfrm>
              <a:off x="2369168" y="4008529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0" name="화살표: 위로 굽음 29">
              <a:extLst>
                <a:ext uri="{FF2B5EF4-FFF2-40B4-BE49-F238E27FC236}">
                  <a16:creationId xmlns:a16="http://schemas.microsoft.com/office/drawing/2014/main" id="{9BD14EEA-5624-4885-9B04-C2A0392F5212}"/>
                </a:ext>
              </a:extLst>
            </p:cNvPr>
            <p:cNvSpPr/>
            <p:nvPr/>
          </p:nvSpPr>
          <p:spPr>
            <a:xfrm rot="10800000">
              <a:off x="3114102" y="4462180"/>
              <a:ext cx="335188" cy="255454"/>
            </a:xfrm>
            <a:prstGeom prst="bentUpArrow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D13418-94F7-44B8-99A0-ECAFD54C98FD}"/>
                </a:ext>
              </a:extLst>
            </p:cNvPr>
            <p:cNvSpPr txBox="1"/>
            <p:nvPr/>
          </p:nvSpPr>
          <p:spPr>
            <a:xfrm>
              <a:off x="790573" y="4756852"/>
              <a:ext cx="4747789" cy="64633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32C31D-20D3-4EE0-91F2-B08ADCA01DDB}"/>
                </a:ext>
              </a:extLst>
            </p:cNvPr>
            <p:cNvSpPr txBox="1"/>
            <p:nvPr/>
          </p:nvSpPr>
          <p:spPr>
            <a:xfrm>
              <a:off x="4450341" y="4863329"/>
              <a:ext cx="950647" cy="430887"/>
            </a:xfrm>
            <a:prstGeom prst="rect">
              <a:avLst/>
            </a:prstGeom>
            <a:solidFill>
              <a:srgbClr val="FFFFE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accent1">
                      <a:lumMod val="50000"/>
                    </a:schemeClr>
                  </a:solidFill>
                </a:rPr>
                <a:t>등록</a:t>
              </a:r>
              <a:endParaRPr lang="en-US" altLang="ko-KR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E57D18-EB30-478F-984E-BCB048B5F47C}"/>
                </a:ext>
              </a:extLst>
            </p:cNvPr>
            <p:cNvSpPr txBox="1"/>
            <p:nvPr/>
          </p:nvSpPr>
          <p:spPr>
            <a:xfrm>
              <a:off x="827584" y="4825303"/>
              <a:ext cx="3531573" cy="48976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5FA95D-1962-43E7-9CBF-C7BE5FA0B9F9}"/>
                </a:ext>
              </a:extLst>
            </p:cNvPr>
            <p:cNvGrpSpPr/>
            <p:nvPr/>
          </p:nvGrpSpPr>
          <p:grpSpPr>
            <a:xfrm>
              <a:off x="959196" y="4857344"/>
              <a:ext cx="388720" cy="200055"/>
              <a:chOff x="4727047" y="5307508"/>
              <a:chExt cx="388720" cy="200055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22BF105-CC67-443F-9CFD-0657226647F0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9" name="TextBox 27">
                <a:extLst>
                  <a:ext uri="{FF2B5EF4-FFF2-40B4-BE49-F238E27FC236}">
                    <a16:creationId xmlns:a16="http://schemas.microsoft.com/office/drawing/2014/main" id="{4865EC0E-575F-4E76-AE0A-4950D1E9CA21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50629"/>
              </p:ext>
            </p:extLst>
          </p:nvPr>
        </p:nvGraphicFramePr>
        <p:xfrm>
          <a:off x="6979021" y="-10018"/>
          <a:ext cx="2164979" cy="567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35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 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 평점 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(AVG)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값을 가져온다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버튼을 클릭하여 리뷰 내용을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 리스트에 나타낸다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 리스트에 작성한 내용 출력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9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테이블의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글쓴이 나타내고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작성한 날짜를 나타내고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비동기식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실시간으로 변화됨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리뷰에 대한 댓글을 남길 수 있다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글쓴이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날짜가 보여진다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버튼으로 리뷰 아래에 보여진다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877153"/>
                  </a:ext>
                </a:extLst>
              </a:tr>
              <a:tr h="914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Include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화면을 표시한다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503176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9"/>
              <a:ext cx="6453530" cy="216330"/>
              <a:chOff x="990598" y="1423197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7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Book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Store</a:t>
                </a: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>
            <a:cxnSpLocks/>
          </p:cNvCxnSpPr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71211" y="1242007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365571" y="5292334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107504" y="5793178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A7185-D64E-4D58-987E-C253E597F97F}"/>
              </a:ext>
            </a:extLst>
          </p:cNvPr>
          <p:cNvSpPr txBox="1"/>
          <p:nvPr/>
        </p:nvSpPr>
        <p:spPr>
          <a:xfrm>
            <a:off x="3131166" y="4229222"/>
            <a:ext cx="3712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chemeClr val="bg1">
                    <a:lumMod val="50000"/>
                  </a:schemeClr>
                </a:solidFill>
              </a:rPr>
              <a:t>글쓴이</a:t>
            </a:r>
            <a:r>
              <a:rPr lang="en-US" altLang="ko-KR" sz="1000" u="sng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00" u="sng" dirty="0">
                <a:solidFill>
                  <a:schemeClr val="bg1">
                    <a:lumMod val="50000"/>
                  </a:schemeClr>
                </a:solidFill>
              </a:rPr>
              <a:t>붕어빵</a:t>
            </a:r>
            <a:r>
              <a:rPr lang="en-US" altLang="ko-KR" sz="1000" u="sng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000" u="sng" dirty="0">
                <a:solidFill>
                  <a:schemeClr val="bg1">
                    <a:lumMod val="50000"/>
                  </a:schemeClr>
                </a:solidFill>
              </a:rPr>
              <a:t>    작성날짜</a:t>
            </a:r>
            <a:r>
              <a:rPr lang="en-US" altLang="ko-KR" sz="1000" u="sng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000" u="sng" dirty="0" err="1">
                <a:solidFill>
                  <a:schemeClr val="bg1">
                    <a:lumMod val="50000"/>
                  </a:schemeClr>
                </a:solidFill>
              </a:rPr>
              <a:t>yyyy</a:t>
            </a:r>
            <a:r>
              <a:rPr lang="en-US" altLang="ko-KR" sz="1000" u="sng" dirty="0">
                <a:solidFill>
                  <a:schemeClr val="bg1">
                    <a:lumMod val="50000"/>
                  </a:schemeClr>
                </a:solidFill>
              </a:rPr>
              <a:t>-MM-dd)</a:t>
            </a:r>
            <a:r>
              <a:rPr lang="ko-KR" altLang="en-US" sz="1000" u="sng" dirty="0">
                <a:solidFill>
                  <a:schemeClr val="bg1">
                    <a:lumMod val="50000"/>
                  </a:schemeClr>
                </a:solidFill>
              </a:rPr>
              <a:t>    좋아요</a:t>
            </a:r>
            <a:r>
              <a:rPr lang="en-US" altLang="ko-KR" sz="1000" u="sng" dirty="0">
                <a:solidFill>
                  <a:schemeClr val="bg1">
                    <a:lumMod val="50000"/>
                  </a:schemeClr>
                </a:solidFill>
              </a:rPr>
              <a:t>(6)</a:t>
            </a:r>
            <a:endParaRPr lang="ko-KR" altLang="en-US" sz="10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F5FFA31-A649-4AB3-B615-9D036C131854}"/>
              </a:ext>
            </a:extLst>
          </p:cNvPr>
          <p:cNvCxnSpPr/>
          <p:nvPr/>
        </p:nvCxnSpPr>
        <p:spPr>
          <a:xfrm flipH="1">
            <a:off x="1806272" y="2209428"/>
            <a:ext cx="4348958" cy="9010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4A94B0-CF71-4EE3-8C54-83EA7FFB5285}"/>
              </a:ext>
            </a:extLst>
          </p:cNvPr>
          <p:cNvSpPr txBox="1"/>
          <p:nvPr/>
        </p:nvSpPr>
        <p:spPr>
          <a:xfrm>
            <a:off x="1387329" y="4939193"/>
            <a:ext cx="3425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chemeClr val="bg1">
                    <a:lumMod val="50000"/>
                  </a:schemeClr>
                </a:solidFill>
              </a:rPr>
              <a:t>글쓴이</a:t>
            </a:r>
            <a:r>
              <a:rPr lang="en-US" altLang="ko-KR" sz="1000" u="sng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00" u="sng" dirty="0" err="1">
                <a:solidFill>
                  <a:schemeClr val="bg1">
                    <a:lumMod val="50000"/>
                  </a:schemeClr>
                </a:solidFill>
              </a:rPr>
              <a:t>싸만코</a:t>
            </a:r>
            <a:r>
              <a:rPr lang="en-US" altLang="ko-KR" sz="1000" u="sng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000" u="sng" dirty="0">
                <a:solidFill>
                  <a:schemeClr val="bg1">
                    <a:lumMod val="50000"/>
                  </a:schemeClr>
                </a:solidFill>
              </a:rPr>
              <a:t>    작성날짜</a:t>
            </a:r>
            <a:r>
              <a:rPr lang="en-US" altLang="ko-KR" sz="1000" u="sng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000" u="sng" dirty="0" err="1">
                <a:solidFill>
                  <a:schemeClr val="bg1">
                    <a:lumMod val="50000"/>
                  </a:schemeClr>
                </a:solidFill>
              </a:rPr>
              <a:t>yyyy</a:t>
            </a:r>
            <a:r>
              <a:rPr lang="en-US" altLang="ko-KR" sz="1000" u="sng" dirty="0">
                <a:solidFill>
                  <a:schemeClr val="bg1">
                    <a:lumMod val="50000"/>
                  </a:schemeClr>
                </a:solidFill>
              </a:rPr>
              <a:t>-MM-dd)</a:t>
            </a:r>
            <a:r>
              <a:rPr lang="ko-KR" altLang="en-US" sz="1000" u="sng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D65375B-D710-4372-AC39-FD2A498DDA86}"/>
              </a:ext>
            </a:extLst>
          </p:cNvPr>
          <p:cNvGrpSpPr/>
          <p:nvPr/>
        </p:nvGrpSpPr>
        <p:grpSpPr>
          <a:xfrm>
            <a:off x="279533" y="548095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D416556-1939-458C-A61B-33C8DE2365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A899B041-F3E2-4D3D-8AEC-0412852B3FD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EF904DF-BFA3-4D21-8FFE-D4AC5D33538D}"/>
              </a:ext>
            </a:extLst>
          </p:cNvPr>
          <p:cNvGrpSpPr/>
          <p:nvPr/>
        </p:nvGrpSpPr>
        <p:grpSpPr>
          <a:xfrm>
            <a:off x="1951304" y="-4099"/>
            <a:ext cx="4925495" cy="200055"/>
            <a:chOff x="1951304" y="-4099"/>
            <a:chExt cx="4925495" cy="20005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D8722DA-3C32-4D3E-B7C9-E7E86AAA8E52}"/>
                </a:ext>
              </a:extLst>
            </p:cNvPr>
            <p:cNvSpPr/>
            <p:nvPr/>
          </p:nvSpPr>
          <p:spPr>
            <a:xfrm>
              <a:off x="1979712" y="49188"/>
              <a:ext cx="720080" cy="111511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41951E6-B616-4E66-ABA5-D14EBCDEBFA1}"/>
                </a:ext>
              </a:extLst>
            </p:cNvPr>
            <p:cNvSpPr/>
            <p:nvPr/>
          </p:nvSpPr>
          <p:spPr>
            <a:xfrm>
              <a:off x="3859628" y="49188"/>
              <a:ext cx="720080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3DB7367-BEEB-4019-A847-AFC2A07B1332}"/>
                </a:ext>
              </a:extLst>
            </p:cNvPr>
            <p:cNvSpPr/>
            <p:nvPr/>
          </p:nvSpPr>
          <p:spPr>
            <a:xfrm>
              <a:off x="5017118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2E29D1-10D6-4599-8EA2-FAF2DD0E474A}"/>
                </a:ext>
              </a:extLst>
            </p:cNvPr>
            <p:cNvSpPr/>
            <p:nvPr/>
          </p:nvSpPr>
          <p:spPr>
            <a:xfrm>
              <a:off x="6167689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4A073AD-47C2-47F7-B1DD-F61B6157A403}"/>
                </a:ext>
              </a:extLst>
            </p:cNvPr>
            <p:cNvSpPr txBox="1"/>
            <p:nvPr/>
          </p:nvSpPr>
          <p:spPr>
            <a:xfrm>
              <a:off x="1951304" y="-4099"/>
              <a:ext cx="5501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가을 책방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80E1D35-570D-477F-BB72-89B802F8B3B8}"/>
                </a:ext>
              </a:extLst>
            </p:cNvPr>
            <p:cNvSpPr txBox="1"/>
            <p:nvPr/>
          </p:nvSpPr>
          <p:spPr>
            <a:xfrm>
              <a:off x="3851920" y="-40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Sist_2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465588B-F6D3-446D-8C80-CB78D856AE6E}"/>
                </a:ext>
              </a:extLst>
            </p:cNvPr>
            <p:cNvSpPr txBox="1"/>
            <p:nvPr/>
          </p:nvSpPr>
          <p:spPr>
            <a:xfrm>
              <a:off x="5080375" y="-4099"/>
              <a:ext cx="320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1.0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F912F7B-0DCC-4B24-83B0-DDE278795C72}"/>
                </a:ext>
              </a:extLst>
            </p:cNvPr>
            <p:cNvSpPr txBox="1"/>
            <p:nvPr/>
          </p:nvSpPr>
          <p:spPr>
            <a:xfrm>
              <a:off x="6077962" y="-4099"/>
              <a:ext cx="798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2021.11.01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0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979021" y="-1"/>
          <a:ext cx="2164979" cy="5513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48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 금액의 일정 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 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포인트 적립 가능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Option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수량 선택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내 선택된 상품을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버튼을 눌러 삭제 가능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1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내 선택된 상품을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선택한 상품 주문하기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버튼을 눌러 삭제 가능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79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페이지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버튼을 눌러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 상세 페이지로 이동 가능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9"/>
              <a:ext cx="6453530" cy="216330"/>
              <a:chOff x="990598" y="1423197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7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Book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Store</a:t>
                </a: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>
            <a:cxnSpLocks/>
          </p:cNvCxnSpPr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285035" y="5045491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20DFBE-56D6-4117-80B5-E74270178D28}"/>
              </a:ext>
            </a:extLst>
          </p:cNvPr>
          <p:cNvGrpSpPr/>
          <p:nvPr/>
        </p:nvGrpSpPr>
        <p:grpSpPr>
          <a:xfrm>
            <a:off x="446817" y="829019"/>
            <a:ext cx="6088643" cy="4125297"/>
            <a:chOff x="446817" y="829019"/>
            <a:chExt cx="6088643" cy="4125297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938F296-3CBB-4AEF-BFAD-8D6B891847A7}"/>
                </a:ext>
              </a:extLst>
            </p:cNvPr>
            <p:cNvGrpSpPr/>
            <p:nvPr/>
          </p:nvGrpSpPr>
          <p:grpSpPr>
            <a:xfrm>
              <a:off x="4634182" y="1838122"/>
              <a:ext cx="388720" cy="200055"/>
              <a:chOff x="4727047" y="5307508"/>
              <a:chExt cx="388720" cy="200055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CD74E47-13E3-4B6E-9061-F5831E4DE6D0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8" name="TextBox 27">
                <a:extLst>
                  <a:ext uri="{FF2B5EF4-FFF2-40B4-BE49-F238E27FC236}">
                    <a16:creationId xmlns:a16="http://schemas.microsoft.com/office/drawing/2014/main" id="{382B27B6-00DC-45EC-AF1D-FB3E028F928C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E72C7ECF-8CF7-44B1-8166-B55C9AFC91B8}"/>
                </a:ext>
              </a:extLst>
            </p:cNvPr>
            <p:cNvGrpSpPr/>
            <p:nvPr/>
          </p:nvGrpSpPr>
          <p:grpSpPr>
            <a:xfrm>
              <a:off x="1605666" y="3272076"/>
              <a:ext cx="388720" cy="200055"/>
              <a:chOff x="4727047" y="5307508"/>
              <a:chExt cx="388720" cy="200055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FE9A7B6-65D4-4244-A87B-7E569FE8A425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7" name="TextBox 27">
                <a:extLst>
                  <a:ext uri="{FF2B5EF4-FFF2-40B4-BE49-F238E27FC236}">
                    <a16:creationId xmlns:a16="http://schemas.microsoft.com/office/drawing/2014/main" id="{A279F73A-952D-4D91-80D6-A9A746857074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002215C-48AC-48BF-A5CE-762ECA316344}"/>
                </a:ext>
              </a:extLst>
            </p:cNvPr>
            <p:cNvGrpSpPr/>
            <p:nvPr/>
          </p:nvGrpSpPr>
          <p:grpSpPr>
            <a:xfrm>
              <a:off x="5719611" y="2368124"/>
              <a:ext cx="388720" cy="200055"/>
              <a:chOff x="4727047" y="5307508"/>
              <a:chExt cx="388720" cy="200055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99167820-1D25-468E-82A0-9E343CFBF6F3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0" name="TextBox 27">
                <a:extLst>
                  <a:ext uri="{FF2B5EF4-FFF2-40B4-BE49-F238E27FC236}">
                    <a16:creationId xmlns:a16="http://schemas.microsoft.com/office/drawing/2014/main" id="{D62C52A9-0388-4CAD-9D81-A684F5C092F6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5A42663-E527-4998-B98C-C9C39CE7510E}"/>
                </a:ext>
              </a:extLst>
            </p:cNvPr>
            <p:cNvGrpSpPr/>
            <p:nvPr/>
          </p:nvGrpSpPr>
          <p:grpSpPr>
            <a:xfrm>
              <a:off x="4569289" y="3950079"/>
              <a:ext cx="388720" cy="200055"/>
              <a:chOff x="4727047" y="5307508"/>
              <a:chExt cx="388720" cy="200055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A6D0ECE-AFF8-4D31-A9A1-EFCD71CD50B1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3" name="TextBox 27">
                <a:extLst>
                  <a:ext uri="{FF2B5EF4-FFF2-40B4-BE49-F238E27FC236}">
                    <a16:creationId xmlns:a16="http://schemas.microsoft.com/office/drawing/2014/main" id="{1B745909-4DFC-4FAB-B1EB-C83E5540A97C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9CF5B0C-DDDA-42FD-9794-EAD4E6F635E8}"/>
                </a:ext>
              </a:extLst>
            </p:cNvPr>
            <p:cNvGrpSpPr/>
            <p:nvPr/>
          </p:nvGrpSpPr>
          <p:grpSpPr>
            <a:xfrm>
              <a:off x="2724043" y="4458678"/>
              <a:ext cx="388720" cy="200055"/>
              <a:chOff x="4727047" y="5307508"/>
              <a:chExt cx="388720" cy="200055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7C09F33C-0CAA-4608-8E46-2B8586D264A3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6" name="TextBox 27">
                <a:extLst>
                  <a:ext uri="{FF2B5EF4-FFF2-40B4-BE49-F238E27FC236}">
                    <a16:creationId xmlns:a16="http://schemas.microsoft.com/office/drawing/2014/main" id="{C5DD1A93-8C0C-4203-8F86-A0A69CAB375F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94" name="그래픽 93">
              <a:extLst>
                <a:ext uri="{FF2B5EF4-FFF2-40B4-BE49-F238E27FC236}">
                  <a16:creationId xmlns:a16="http://schemas.microsoft.com/office/drawing/2014/main" id="{50D35960-2C06-45AA-A6F7-1BBCE5ECB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91670" y="4625863"/>
              <a:ext cx="226966" cy="17218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8DA6A5-A5CD-4347-9B80-120E5B94052B}"/>
                </a:ext>
              </a:extLst>
            </p:cNvPr>
            <p:cNvSpPr txBox="1"/>
            <p:nvPr/>
          </p:nvSpPr>
          <p:spPr>
            <a:xfrm>
              <a:off x="446817" y="829019"/>
              <a:ext cx="1964943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Book Store_ </a:t>
              </a:r>
              <a:r>
                <a:rPr lang="ko-KR" altLang="en-US" sz="1400" dirty="0"/>
                <a:t>장바구니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61FD83-C151-4292-9245-03B712AF3CB0}"/>
                </a:ext>
              </a:extLst>
            </p:cNvPr>
            <p:cNvSpPr txBox="1"/>
            <p:nvPr/>
          </p:nvSpPr>
          <p:spPr>
            <a:xfrm>
              <a:off x="446817" y="1276331"/>
              <a:ext cx="6088643" cy="3677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D4636F-0720-4D78-99DC-1E197B5B0AE8}"/>
                </a:ext>
              </a:extLst>
            </p:cNvPr>
            <p:cNvSpPr txBox="1"/>
            <p:nvPr/>
          </p:nvSpPr>
          <p:spPr>
            <a:xfrm>
              <a:off x="678945" y="1464423"/>
              <a:ext cx="5637449" cy="26161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                     상 품 명                               가 격              수 량      삭 제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415C44F-AF7F-4D12-B22A-D1FF67F19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40" y="1897266"/>
              <a:ext cx="625056" cy="6806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DBC573-89E0-4767-B861-28FCD874DC28}"/>
                </a:ext>
              </a:extLst>
            </p:cNvPr>
            <p:cNvSpPr txBox="1"/>
            <p:nvPr/>
          </p:nvSpPr>
          <p:spPr>
            <a:xfrm>
              <a:off x="672413" y="1802640"/>
              <a:ext cx="5637449" cy="87716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en-US" altLang="ko-KR" sz="1100" dirty="0"/>
                <a:t>                [</a:t>
              </a:r>
              <a:r>
                <a:rPr lang="ko-KR" altLang="en-US" sz="1000" dirty="0"/>
                <a:t>국내도서</a:t>
              </a:r>
              <a:r>
                <a:rPr lang="en-US" altLang="ko-KR" sz="1000" dirty="0"/>
                <a:t>] The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Book                   </a:t>
              </a:r>
              <a:r>
                <a:rPr lang="ko-KR" altLang="en-US" sz="1000" dirty="0"/>
                <a:t>정가</a:t>
              </a:r>
              <a:r>
                <a:rPr lang="en-US" altLang="ko-KR" sz="1000" dirty="0"/>
                <a:t>: 19,000</a:t>
              </a:r>
              <a:r>
                <a:rPr lang="ko-KR" altLang="en-US" sz="1000" dirty="0"/>
                <a:t>원         </a:t>
              </a:r>
              <a:endParaRPr lang="en-US" altLang="ko-KR" sz="1000" dirty="0"/>
            </a:p>
            <a:p>
              <a:r>
                <a:rPr lang="en-US" altLang="ko-KR" sz="1000" dirty="0"/>
                <a:t>                  * </a:t>
              </a:r>
              <a:r>
                <a:rPr lang="ko-KR" altLang="en-US" sz="1000" dirty="0"/>
                <a:t>내일 수령 가능                        적립</a:t>
              </a:r>
              <a:r>
                <a:rPr lang="en-US" altLang="ko-KR" sz="1000" dirty="0"/>
                <a:t>: 950</a:t>
              </a:r>
              <a:r>
                <a:rPr lang="ko-KR" altLang="en-US" sz="1000" dirty="0"/>
                <a:t>원</a:t>
              </a:r>
              <a:r>
                <a:rPr lang="en-US" altLang="ko-KR" sz="1000" dirty="0"/>
                <a:t>(5%)</a:t>
              </a:r>
            </a:p>
            <a:p>
              <a:endParaRPr lang="en-US" altLang="ko-KR" sz="11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E73AC90-871F-4241-94B2-5BB41DB65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612" y="2034672"/>
              <a:ext cx="590580" cy="34926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5E9A395-CD17-4223-8AC4-F9966C9394A2}"/>
                </a:ext>
              </a:extLst>
            </p:cNvPr>
            <p:cNvSpPr/>
            <p:nvPr/>
          </p:nvSpPr>
          <p:spPr>
            <a:xfrm>
              <a:off x="5997920" y="1483771"/>
              <a:ext cx="193840" cy="21325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</a:t>
              </a:r>
              <a:endParaRPr lang="ko-KR" alt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B182087-B553-4727-A1A6-290F03DA6FAB}"/>
                </a:ext>
              </a:extLst>
            </p:cNvPr>
            <p:cNvSpPr/>
            <p:nvPr/>
          </p:nvSpPr>
          <p:spPr>
            <a:xfrm>
              <a:off x="5995240" y="2108817"/>
              <a:ext cx="193840" cy="21325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</a:t>
              </a:r>
              <a:endParaRPr lang="ko-KR" alt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506E89-BAD6-4794-B1DD-0E26D37526A9}"/>
                </a:ext>
              </a:extLst>
            </p:cNvPr>
            <p:cNvSpPr txBox="1"/>
            <p:nvPr/>
          </p:nvSpPr>
          <p:spPr>
            <a:xfrm>
              <a:off x="5359026" y="2078501"/>
              <a:ext cx="595380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 </a:t>
              </a:r>
              <a:r>
                <a:rPr lang="ko-KR" altLang="en-US" sz="1100" dirty="0"/>
                <a:t>삭 제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3E6C3C-8D62-45E2-A8F4-A4F1085662D0}"/>
                </a:ext>
              </a:extLst>
            </p:cNvPr>
            <p:cNvSpPr txBox="1"/>
            <p:nvPr/>
          </p:nvSpPr>
          <p:spPr>
            <a:xfrm>
              <a:off x="672412" y="2945273"/>
              <a:ext cx="5637449" cy="553998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총 상품 가격</a:t>
              </a:r>
              <a:r>
                <a:rPr lang="en-US" altLang="ko-KR" sz="1000" dirty="0"/>
                <a:t>:  </a:t>
              </a:r>
              <a:r>
                <a:rPr lang="en-US" altLang="ko-KR" sz="1000" u="sng" dirty="0"/>
                <a:t>19,000</a:t>
              </a:r>
              <a:r>
                <a:rPr lang="ko-KR" altLang="en-US" sz="1000" dirty="0"/>
                <a:t>원 </a:t>
              </a:r>
              <a:r>
                <a:rPr lang="en-US" altLang="ko-KR" sz="1000" dirty="0"/>
                <a:t>  </a:t>
              </a:r>
              <a:r>
                <a:rPr lang="ko-KR" altLang="en-US" sz="1000" dirty="0"/>
                <a:t>총 주문 </a:t>
              </a:r>
              <a:r>
                <a:rPr lang="ko-KR" altLang="en-US" sz="1000" dirty="0" err="1"/>
                <a:t>상품수</a:t>
              </a:r>
              <a:r>
                <a:rPr lang="en-US" altLang="ko-KR" sz="1000" dirty="0"/>
                <a:t>:  </a:t>
              </a:r>
              <a:r>
                <a:rPr lang="ko-KR" altLang="en-US" sz="1000" dirty="0"/>
                <a:t>총</a:t>
              </a:r>
              <a:r>
                <a:rPr lang="ko-KR" altLang="en-US" sz="1000" u="sng" dirty="0"/>
                <a:t> </a:t>
              </a:r>
              <a:r>
                <a:rPr lang="en-US" altLang="ko-KR" sz="1000" b="1" u="sng" dirty="0"/>
                <a:t> </a:t>
              </a:r>
              <a:r>
                <a:rPr lang="en-US" altLang="ko-KR" sz="1000" u="sng" dirty="0"/>
                <a:t> </a:t>
              </a:r>
              <a:r>
                <a:rPr lang="ko-KR" altLang="en-US" sz="1000" dirty="0"/>
                <a:t>권</a:t>
              </a:r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sz="1000" dirty="0"/>
                <a:t>포인트 적립</a:t>
              </a:r>
              <a:r>
                <a:rPr lang="en-US" altLang="ko-KR" sz="1000" dirty="0"/>
                <a:t>:  </a:t>
              </a:r>
              <a:r>
                <a:rPr lang="en-US" altLang="ko-KR" sz="1000" u="sng" dirty="0"/>
                <a:t>950</a:t>
              </a:r>
              <a:r>
                <a:rPr lang="ko-KR" altLang="en-US" sz="1000" dirty="0"/>
                <a:t>원</a:t>
              </a:r>
              <a:r>
                <a:rPr lang="en-US" altLang="ko-KR" sz="1000" dirty="0"/>
                <a:t>(5%)  </a:t>
              </a:r>
              <a:r>
                <a:rPr lang="ko-KR" altLang="en-US" sz="1000" dirty="0"/>
                <a:t>수령 예상일</a:t>
              </a:r>
              <a:r>
                <a:rPr lang="en-US" altLang="ko-KR" sz="1000" dirty="0"/>
                <a:t>:  </a:t>
              </a:r>
              <a:r>
                <a:rPr lang="ko-KR" altLang="en-US" sz="1000" dirty="0"/>
                <a:t>내일 수령 가능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1EB40D-39F7-40FD-B708-1DA108654476}"/>
                </a:ext>
              </a:extLst>
            </p:cNvPr>
            <p:cNvSpPr txBox="1"/>
            <p:nvPr/>
          </p:nvSpPr>
          <p:spPr>
            <a:xfrm>
              <a:off x="4333965" y="3870917"/>
              <a:ext cx="1975897" cy="83099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sz="1200" dirty="0"/>
                <a:t>    선택한 상품 주문하기</a:t>
              </a:r>
              <a:endParaRPr lang="en-US" altLang="ko-KR" sz="1200" dirty="0"/>
            </a:p>
            <a:p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C90A7F3-2153-4DF1-8E3A-548895F116ED}"/>
                </a:ext>
              </a:extLst>
            </p:cNvPr>
            <p:cNvSpPr/>
            <p:nvPr/>
          </p:nvSpPr>
          <p:spPr>
            <a:xfrm>
              <a:off x="4442001" y="4173564"/>
              <a:ext cx="193840" cy="21325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</a:t>
              </a:r>
              <a:endParaRPr lang="ko-KR" alt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BCEC0E-F434-440B-A82B-BB4131B3942C}"/>
                </a:ext>
              </a:extLst>
            </p:cNvPr>
            <p:cNvSpPr txBox="1"/>
            <p:nvPr/>
          </p:nvSpPr>
          <p:spPr>
            <a:xfrm>
              <a:off x="3088059" y="4421849"/>
              <a:ext cx="1132831" cy="27699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이전 페이지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FA94FD-E5C8-4E4B-9A79-872C62CD55D2}"/>
              </a:ext>
            </a:extLst>
          </p:cNvPr>
          <p:cNvGrpSpPr/>
          <p:nvPr/>
        </p:nvGrpSpPr>
        <p:grpSpPr>
          <a:xfrm>
            <a:off x="1951304" y="-4099"/>
            <a:ext cx="4925495" cy="200055"/>
            <a:chOff x="1951304" y="-4099"/>
            <a:chExt cx="4925495" cy="20005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5E7BE68-C5E1-42BC-8387-B429B7723032}"/>
                </a:ext>
              </a:extLst>
            </p:cNvPr>
            <p:cNvSpPr/>
            <p:nvPr/>
          </p:nvSpPr>
          <p:spPr>
            <a:xfrm>
              <a:off x="1979712" y="49188"/>
              <a:ext cx="720080" cy="111511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002E634-71DA-4DB6-A99C-641824FA78E7}"/>
                </a:ext>
              </a:extLst>
            </p:cNvPr>
            <p:cNvSpPr/>
            <p:nvPr/>
          </p:nvSpPr>
          <p:spPr>
            <a:xfrm>
              <a:off x="3859628" y="49188"/>
              <a:ext cx="720080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C7D886E-338C-4F9D-B13A-434CCC0FBEC6}"/>
                </a:ext>
              </a:extLst>
            </p:cNvPr>
            <p:cNvSpPr/>
            <p:nvPr/>
          </p:nvSpPr>
          <p:spPr>
            <a:xfrm>
              <a:off x="5017118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839E320-4581-4A5F-9F3B-70F516FE6526}"/>
                </a:ext>
              </a:extLst>
            </p:cNvPr>
            <p:cNvSpPr/>
            <p:nvPr/>
          </p:nvSpPr>
          <p:spPr>
            <a:xfrm>
              <a:off x="6167689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F76CAC-756B-4C82-AD73-B34085693945}"/>
                </a:ext>
              </a:extLst>
            </p:cNvPr>
            <p:cNvSpPr txBox="1"/>
            <p:nvPr/>
          </p:nvSpPr>
          <p:spPr>
            <a:xfrm>
              <a:off x="1951304" y="-4099"/>
              <a:ext cx="5501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가을 책방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9063A2-D019-4AFE-B566-01CE0439B887}"/>
                </a:ext>
              </a:extLst>
            </p:cNvPr>
            <p:cNvSpPr txBox="1"/>
            <p:nvPr/>
          </p:nvSpPr>
          <p:spPr>
            <a:xfrm>
              <a:off x="3851920" y="-40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Sist_2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94ED08-EB7A-4A02-B7BF-0A1A019EFF6C}"/>
                </a:ext>
              </a:extLst>
            </p:cNvPr>
            <p:cNvSpPr txBox="1"/>
            <p:nvPr/>
          </p:nvSpPr>
          <p:spPr>
            <a:xfrm>
              <a:off x="5080375" y="-4099"/>
              <a:ext cx="320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1.0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789338-DB01-4BA7-B049-FA4751DE95C1}"/>
                </a:ext>
              </a:extLst>
            </p:cNvPr>
            <p:cNvSpPr txBox="1"/>
            <p:nvPr/>
          </p:nvSpPr>
          <p:spPr>
            <a:xfrm>
              <a:off x="6077962" y="-4099"/>
              <a:ext cx="798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2021.11.01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45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979021" y="0"/>
          <a:ext cx="2164979" cy="387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수령인을 따로 입력 가능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새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입력이 가능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회원정보와 동일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Checkbox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체크할 경우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회원정보와 동일하게 설정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장바구니에 있던 책 정보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결제일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 방식을 가져옴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포인트를 직접 입력이 가능함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보유 포인트보다 높은 금액을 입력할 경우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자동적으로 보유하고 있는 포인트의 전액이 입력됨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비동기로 입력한 포인트 량에 따라 우측에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사용포인트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남은 포인트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결제금액이 실시간으로 변함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여백에 결제 주의사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 등 기입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Ajax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사용해 비동기로 정보 주고받음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주문을 접수하고 있다는 대기 페이지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완료 페이지로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Book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Store</a:t>
                </a: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671406" y="1359863"/>
            <a:ext cx="353382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34476" y="1375191"/>
            <a:ext cx="353382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612960" y="3148348"/>
            <a:ext cx="353382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3563889" y="139846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931141" y="1544590"/>
            <a:ext cx="778471" cy="3717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배송지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입력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92935" y="1544590"/>
            <a:ext cx="778471" cy="3717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수령인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02351" y="2145929"/>
            <a:ext cx="2627670" cy="9187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회원정보와 동일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주문자 정보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______________________________________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배송정보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______________________________________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2350" y="3218821"/>
            <a:ext cx="2627670" cy="1582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책 정보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______________________________________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책 수량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______________________________________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결제날짜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______________________________________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결재 방식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______________________________________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사용할 포인트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___________________________________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17271" y="1489094"/>
            <a:ext cx="2376264" cy="33126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총상품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금액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_________________________________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 포인트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________________________________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적립 포인트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_________________________________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남은 포인트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________________________________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 금액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________________________________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17271" y="3218821"/>
            <a:ext cx="2391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33295" y="4072799"/>
            <a:ext cx="1993358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결제하기</a:t>
            </a:r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858436" y="3889743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912342" y="2278573"/>
            <a:ext cx="121425" cy="1174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688113" y="2063888"/>
            <a:ext cx="353382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818297" y="1509511"/>
            <a:ext cx="1397888" cy="109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1841793" y="1544590"/>
            <a:ext cx="565948" cy="131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endCxn id="86" idx="2"/>
          </p:cNvCxnSpPr>
          <p:nvPr/>
        </p:nvCxnSpPr>
        <p:spPr>
          <a:xfrm flipV="1">
            <a:off x="866196" y="1598523"/>
            <a:ext cx="2892053" cy="154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66CAF51-F4EB-43E0-9180-D78A17C6DFD7}"/>
              </a:ext>
            </a:extLst>
          </p:cNvPr>
          <p:cNvGrpSpPr/>
          <p:nvPr/>
        </p:nvGrpSpPr>
        <p:grpSpPr>
          <a:xfrm>
            <a:off x="1951304" y="-4099"/>
            <a:ext cx="4925495" cy="200055"/>
            <a:chOff x="1951304" y="-4099"/>
            <a:chExt cx="4925495" cy="2000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8238004-F0FA-449A-BF7C-D5FF3B00D58E}"/>
                </a:ext>
              </a:extLst>
            </p:cNvPr>
            <p:cNvSpPr/>
            <p:nvPr/>
          </p:nvSpPr>
          <p:spPr>
            <a:xfrm>
              <a:off x="1979712" y="49188"/>
              <a:ext cx="720080" cy="111511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9E312D4-1F98-461F-AC62-1A6BD71654EE}"/>
                </a:ext>
              </a:extLst>
            </p:cNvPr>
            <p:cNvSpPr/>
            <p:nvPr/>
          </p:nvSpPr>
          <p:spPr>
            <a:xfrm>
              <a:off x="3859628" y="49188"/>
              <a:ext cx="720080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BA4A856-F4A8-4EC2-A255-F5F8D92453FD}"/>
                </a:ext>
              </a:extLst>
            </p:cNvPr>
            <p:cNvSpPr/>
            <p:nvPr/>
          </p:nvSpPr>
          <p:spPr>
            <a:xfrm>
              <a:off x="5017118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2846BC9-664E-4B1D-86FB-ED8B61FB2C9B}"/>
                </a:ext>
              </a:extLst>
            </p:cNvPr>
            <p:cNvSpPr/>
            <p:nvPr/>
          </p:nvSpPr>
          <p:spPr>
            <a:xfrm>
              <a:off x="6167689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E0FBD4F-C1C4-484D-8540-65E861D4F051}"/>
                </a:ext>
              </a:extLst>
            </p:cNvPr>
            <p:cNvSpPr txBox="1"/>
            <p:nvPr/>
          </p:nvSpPr>
          <p:spPr>
            <a:xfrm>
              <a:off x="1951304" y="-4099"/>
              <a:ext cx="5501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가을 책방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DF55B5-04A2-492B-AB3D-337C5B5256D7}"/>
                </a:ext>
              </a:extLst>
            </p:cNvPr>
            <p:cNvSpPr txBox="1"/>
            <p:nvPr/>
          </p:nvSpPr>
          <p:spPr>
            <a:xfrm>
              <a:off x="3851920" y="-40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Sist_2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3FC9A1-54E2-49C0-A755-EDE658B0A7DD}"/>
                </a:ext>
              </a:extLst>
            </p:cNvPr>
            <p:cNvSpPr txBox="1"/>
            <p:nvPr/>
          </p:nvSpPr>
          <p:spPr>
            <a:xfrm>
              <a:off x="5080375" y="-4099"/>
              <a:ext cx="320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1.0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B575B85-E670-40BA-B53D-D61DE35C8313}"/>
                </a:ext>
              </a:extLst>
            </p:cNvPr>
            <p:cNvSpPr txBox="1"/>
            <p:nvPr/>
          </p:nvSpPr>
          <p:spPr>
            <a:xfrm>
              <a:off x="6077962" y="-4099"/>
              <a:ext cx="798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2021.11.01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89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613C5B16-81C6-4DA3-B1CA-AA62A078B05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58691"/>
          <a:stretch/>
        </p:blipFill>
        <p:spPr>
          <a:xfrm>
            <a:off x="2256163" y="2238773"/>
            <a:ext cx="4218461" cy="470629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06C4841D-5E2E-4CC2-883F-5BE47E4523D1}"/>
              </a:ext>
            </a:extLst>
          </p:cNvPr>
          <p:cNvSpPr txBox="1"/>
          <p:nvPr/>
        </p:nvSpPr>
        <p:spPr>
          <a:xfrm>
            <a:off x="386056" y="80120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마이 페이지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191CAD-6C7F-4AA9-A1D5-77C7187F3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87105"/>
              </p:ext>
            </p:extLst>
          </p:nvPr>
        </p:nvGraphicFramePr>
        <p:xfrm>
          <a:off x="395536" y="1286159"/>
          <a:ext cx="1713931" cy="2043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13931">
                  <a:extLst>
                    <a:ext uri="{9D8B030D-6E8A-4147-A177-3AD203B41FA5}">
                      <a16:colId xmlns:a16="http://schemas.microsoft.com/office/drawing/2014/main" val="4048860446"/>
                    </a:ext>
                  </a:extLst>
                </a:gridCol>
              </a:tblGrid>
              <a:tr h="396071"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229858"/>
                  </a:ext>
                </a:extLst>
              </a:tr>
              <a:tr h="603328">
                <a:tc>
                  <a:txBody>
                    <a:bodyPr/>
                    <a:lstStyle/>
                    <a:p>
                      <a:pPr marL="171450" lvl="0" indent="-171450" algn="just" latinLnBrk="1">
                        <a:buFontTx/>
                        <a:buChar char="-"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조회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 algn="just" latinLnBrk="1">
                        <a:buFontTx/>
                        <a:buChar char="-"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조회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966370"/>
                  </a:ext>
                </a:extLst>
              </a:tr>
              <a:tr h="3751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489967"/>
                  </a:ext>
                </a:extLst>
              </a:tr>
              <a:tr h="668611">
                <a:tc>
                  <a:txBody>
                    <a:bodyPr/>
                    <a:lstStyle/>
                    <a:p>
                      <a:pPr marL="171450" lvl="0" indent="-171450" algn="just" latinLnBrk="1">
                        <a:buFontTx/>
                        <a:buChar char="-"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수정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10181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7EBF0AB-2ECA-432D-BF20-58A67A12B0D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14377" b="46281"/>
          <a:stretch/>
        </p:blipFill>
        <p:spPr>
          <a:xfrm>
            <a:off x="2256163" y="1286160"/>
            <a:ext cx="4159432" cy="763265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00047"/>
              </p:ext>
            </p:extLst>
          </p:nvPr>
        </p:nvGraphicFramePr>
        <p:xfrm>
          <a:off x="6979021" y="0"/>
          <a:ext cx="2164979" cy="329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 요소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조회 버튼과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조회 버튼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시간이 지나면 주문 상태 변경됨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접수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 완료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준비 중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 작업 중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중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완료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별로 주문 내역 조회 가능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번호로 주문 내역 조회 가능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조회한 기간과 해당 기간에 총 구매한 책 수량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주문번호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금액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상품정보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주문상태 조회 가능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Book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Store</a:t>
                </a: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97175" y="1205740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2455E6E-57AC-401D-B803-A944EBA6A9ED}"/>
              </a:ext>
            </a:extLst>
          </p:cNvPr>
          <p:cNvGrpSpPr/>
          <p:nvPr/>
        </p:nvGrpSpPr>
        <p:grpSpPr>
          <a:xfrm>
            <a:off x="2092532" y="2197431"/>
            <a:ext cx="388720" cy="200055"/>
            <a:chOff x="4727047" y="5307508"/>
            <a:chExt cx="388720" cy="200055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7D0B0F8-1AA7-4EC3-B907-9E913C8BA96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9" name="TextBox 27">
              <a:extLst>
                <a:ext uri="{FF2B5EF4-FFF2-40B4-BE49-F238E27FC236}">
                  <a16:creationId xmlns:a16="http://schemas.microsoft.com/office/drawing/2014/main" id="{9B096C74-F0A3-4B50-B575-AC527F3E4E2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81EA750-E69E-4B10-9D72-9673EF79E81C}"/>
              </a:ext>
            </a:extLst>
          </p:cNvPr>
          <p:cNvGrpSpPr/>
          <p:nvPr/>
        </p:nvGrpSpPr>
        <p:grpSpPr>
          <a:xfrm>
            <a:off x="2095702" y="1219482"/>
            <a:ext cx="388720" cy="200055"/>
            <a:chOff x="4727047" y="5307508"/>
            <a:chExt cx="388720" cy="20005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FA3C65B-DA2A-4832-AFB4-42A8F9261C2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TextBox 27">
              <a:extLst>
                <a:ext uri="{FF2B5EF4-FFF2-40B4-BE49-F238E27FC236}">
                  <a16:creationId xmlns:a16="http://schemas.microsoft.com/office/drawing/2014/main" id="{FEA2A619-A0DE-46BB-80AD-C28FA6E9D10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912E8F-1C73-42B5-8104-9DF157D887EF}"/>
              </a:ext>
            </a:extLst>
          </p:cNvPr>
          <p:cNvGrpSpPr/>
          <p:nvPr/>
        </p:nvGrpSpPr>
        <p:grpSpPr>
          <a:xfrm>
            <a:off x="2244340" y="2955223"/>
            <a:ext cx="4171780" cy="674406"/>
            <a:chOff x="2244340" y="2543226"/>
            <a:chExt cx="4171780" cy="6744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05C8AD-BBBA-4427-A2CE-A485A25522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25116"/>
            <a:stretch/>
          </p:blipFill>
          <p:spPr>
            <a:xfrm>
              <a:off x="2244340" y="2543226"/>
              <a:ext cx="4171780" cy="6744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7E627D-81FA-43BF-97B9-B7533F21D76B}"/>
                </a:ext>
              </a:extLst>
            </p:cNvPr>
            <p:cNvSpPr/>
            <p:nvPr/>
          </p:nvSpPr>
          <p:spPr>
            <a:xfrm>
              <a:off x="3635895" y="2543226"/>
              <a:ext cx="2779699" cy="200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1BEE77C-A522-42BA-A76B-A8FCF99B7E61}"/>
                </a:ext>
              </a:extLst>
            </p:cNvPr>
            <p:cNvSpPr/>
            <p:nvPr/>
          </p:nvSpPr>
          <p:spPr>
            <a:xfrm>
              <a:off x="3778033" y="2993526"/>
              <a:ext cx="1080120" cy="154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CC70013-9048-44D0-BCBC-509C8A2F24BB}"/>
              </a:ext>
            </a:extLst>
          </p:cNvPr>
          <p:cNvGrpSpPr/>
          <p:nvPr/>
        </p:nvGrpSpPr>
        <p:grpSpPr>
          <a:xfrm>
            <a:off x="2092532" y="2929508"/>
            <a:ext cx="388720" cy="200055"/>
            <a:chOff x="4727047" y="5307508"/>
            <a:chExt cx="388720" cy="20005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4D79620-E28F-4E6A-BEBD-F8C775D2B90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TextBox 27">
              <a:extLst>
                <a:ext uri="{FF2B5EF4-FFF2-40B4-BE49-F238E27FC236}">
                  <a16:creationId xmlns:a16="http://schemas.microsoft.com/office/drawing/2014/main" id="{7F7E61B9-4137-488B-B59F-C6AA56AC642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46B78050-C835-478A-AA79-390FBC062FB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73736"/>
          <a:stretch/>
        </p:blipFill>
        <p:spPr>
          <a:xfrm>
            <a:off x="2243815" y="4729708"/>
            <a:ext cx="4171780" cy="236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EA9224-C707-4385-B994-7602DC678A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39752" y="3472597"/>
            <a:ext cx="399868" cy="1769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B9C8D5-B23F-494B-805E-8F6FE7107F0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9412"/>
          <a:stretch/>
        </p:blipFill>
        <p:spPr>
          <a:xfrm>
            <a:off x="2987824" y="3472597"/>
            <a:ext cx="345125" cy="1769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DAE25DD-1374-4BF5-BC51-8F2A14FD4329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72958" b="13107"/>
          <a:stretch/>
        </p:blipFill>
        <p:spPr>
          <a:xfrm>
            <a:off x="3460123" y="3393653"/>
            <a:ext cx="366074" cy="3839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966C5D-D741-4926-A7B7-4EFB10EF6802}"/>
              </a:ext>
            </a:extLst>
          </p:cNvPr>
          <p:cNvSpPr txBox="1"/>
          <p:nvPr/>
        </p:nvSpPr>
        <p:spPr>
          <a:xfrm>
            <a:off x="3778033" y="3475173"/>
            <a:ext cx="12462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0" i="0" u="sng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18"/>
              </a:rPr>
              <a:t>정보처리기사 실기 기본서 세트</a:t>
            </a:r>
            <a:r>
              <a:rPr lang="en-US" altLang="ko-KR" sz="500" b="0" i="0" u="sng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18"/>
              </a:rPr>
              <a:t>(2021)</a:t>
            </a:r>
            <a:endParaRPr lang="ko-KR" altLang="en-US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7817D9-A63C-4095-BD74-BE45F9247C87}"/>
              </a:ext>
            </a:extLst>
          </p:cNvPr>
          <p:cNvSpPr txBox="1"/>
          <p:nvPr/>
        </p:nvSpPr>
        <p:spPr>
          <a:xfrm>
            <a:off x="4966622" y="3449401"/>
            <a:ext cx="28152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0" i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500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lang="ko-KR" altLang="en-US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F7DBD7-8C2A-41A0-80D7-B098234E991A}"/>
              </a:ext>
            </a:extLst>
          </p:cNvPr>
          <p:cNvSpPr txBox="1"/>
          <p:nvPr/>
        </p:nvSpPr>
        <p:spPr>
          <a:xfrm>
            <a:off x="5254162" y="3443951"/>
            <a:ext cx="4993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0" i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배송 완료</a:t>
            </a:r>
            <a:endParaRPr lang="ko-KR" altLang="en-US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2A5208-A7D2-4A7B-AC36-5CF8ABC33D3F}"/>
              </a:ext>
            </a:extLst>
          </p:cNvPr>
          <p:cNvSpPr/>
          <p:nvPr/>
        </p:nvSpPr>
        <p:spPr>
          <a:xfrm>
            <a:off x="6017968" y="3444054"/>
            <a:ext cx="171647" cy="1542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13D9905-7FF1-4719-AD22-023CB603A15A}"/>
              </a:ext>
            </a:extLst>
          </p:cNvPr>
          <p:cNvGrpSpPr/>
          <p:nvPr/>
        </p:nvGrpSpPr>
        <p:grpSpPr>
          <a:xfrm>
            <a:off x="1951304" y="-4099"/>
            <a:ext cx="4925495" cy="200055"/>
            <a:chOff x="1951304" y="-4099"/>
            <a:chExt cx="4925495" cy="20005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1395C15-C527-49CC-B07C-D9F274208F99}"/>
                </a:ext>
              </a:extLst>
            </p:cNvPr>
            <p:cNvSpPr/>
            <p:nvPr/>
          </p:nvSpPr>
          <p:spPr>
            <a:xfrm>
              <a:off x="1979712" y="49188"/>
              <a:ext cx="720080" cy="111511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8B931FE-CAB0-4E97-8144-2A78DF486F1B}"/>
                </a:ext>
              </a:extLst>
            </p:cNvPr>
            <p:cNvSpPr/>
            <p:nvPr/>
          </p:nvSpPr>
          <p:spPr>
            <a:xfrm>
              <a:off x="3859628" y="49188"/>
              <a:ext cx="720080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03698E8-42D0-4FE2-A210-ACD34734725D}"/>
                </a:ext>
              </a:extLst>
            </p:cNvPr>
            <p:cNvSpPr/>
            <p:nvPr/>
          </p:nvSpPr>
          <p:spPr>
            <a:xfrm>
              <a:off x="5017118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85F5881-EC53-4C08-B519-B415D0B129F0}"/>
                </a:ext>
              </a:extLst>
            </p:cNvPr>
            <p:cNvSpPr/>
            <p:nvPr/>
          </p:nvSpPr>
          <p:spPr>
            <a:xfrm>
              <a:off x="6167689" y="49188"/>
              <a:ext cx="509339" cy="93483"/>
            </a:xfrm>
            <a:prstGeom prst="rect">
              <a:avLst/>
            </a:prstGeom>
            <a:solidFill>
              <a:srgbClr val="FFD393"/>
            </a:solidFill>
            <a:ln w="12700">
              <a:solidFill>
                <a:srgbClr val="FFD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008BD7-D797-4D35-ADA5-13D069B92C3A}"/>
                </a:ext>
              </a:extLst>
            </p:cNvPr>
            <p:cNvSpPr txBox="1"/>
            <p:nvPr/>
          </p:nvSpPr>
          <p:spPr>
            <a:xfrm>
              <a:off x="1951304" y="-4099"/>
              <a:ext cx="5501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가을 책방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279A7C-AA0B-47B0-95FA-D72BB1D253B4}"/>
                </a:ext>
              </a:extLst>
            </p:cNvPr>
            <p:cNvSpPr txBox="1"/>
            <p:nvPr/>
          </p:nvSpPr>
          <p:spPr>
            <a:xfrm>
              <a:off x="3851920" y="-40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>
                  <a:latin typeface="나눔고딕" panose="020D0604000000000000" pitchFamily="50" charset="-127"/>
                  <a:ea typeface="나눔고딕" panose="020D0604000000000000" pitchFamily="50" charset="-127"/>
                </a:rPr>
                <a:t>Sist_2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1141C8-CACD-4B7B-897C-F17FC5B8C8C0}"/>
                </a:ext>
              </a:extLst>
            </p:cNvPr>
            <p:cNvSpPr txBox="1"/>
            <p:nvPr/>
          </p:nvSpPr>
          <p:spPr>
            <a:xfrm>
              <a:off x="5080375" y="-4099"/>
              <a:ext cx="320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1.0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C8C848-998F-42F6-B966-53699ACE5590}"/>
                </a:ext>
              </a:extLst>
            </p:cNvPr>
            <p:cNvSpPr txBox="1"/>
            <p:nvPr/>
          </p:nvSpPr>
          <p:spPr>
            <a:xfrm>
              <a:off x="6077962" y="-4099"/>
              <a:ext cx="7988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2021.11.01</a:t>
              </a:r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81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17247</TotalTime>
  <Words>1205</Words>
  <Application>Microsoft Office PowerPoint</Application>
  <PresentationFormat>화면 슬라이드 쇼(16:10)</PresentationFormat>
  <Paragraphs>408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</vt:lpstr>
      <vt:lpstr>맑은 고딕</vt:lpstr>
      <vt:lpstr>Arial</vt:lpstr>
      <vt:lpstr>Calibri</vt:lpstr>
      <vt:lpstr>Segoe UI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안수현</cp:lastModifiedBy>
  <cp:revision>1418</cp:revision>
  <cp:lastPrinted>2020-01-08T09:16:57Z</cp:lastPrinted>
  <dcterms:created xsi:type="dcterms:W3CDTF">2018-01-08T06:52:41Z</dcterms:created>
  <dcterms:modified xsi:type="dcterms:W3CDTF">2021-11-01T12:32:24Z</dcterms:modified>
</cp:coreProperties>
</file>