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9" r:id="rId2"/>
    <p:sldId id="271" r:id="rId3"/>
    <p:sldId id="257" r:id="rId4"/>
    <p:sldId id="258" r:id="rId5"/>
    <p:sldId id="260" r:id="rId6"/>
    <p:sldId id="319" r:id="rId7"/>
    <p:sldId id="276" r:id="rId8"/>
    <p:sldId id="292" r:id="rId9"/>
    <p:sldId id="312" r:id="rId10"/>
    <p:sldId id="293" r:id="rId11"/>
    <p:sldId id="294" r:id="rId12"/>
    <p:sldId id="306" r:id="rId13"/>
    <p:sldId id="307" r:id="rId14"/>
    <p:sldId id="308" r:id="rId15"/>
    <p:sldId id="313" r:id="rId16"/>
    <p:sldId id="309" r:id="rId17"/>
    <p:sldId id="314" r:id="rId18"/>
    <p:sldId id="310" r:id="rId19"/>
    <p:sldId id="315" r:id="rId20"/>
    <p:sldId id="320" r:id="rId21"/>
    <p:sldId id="321" r:id="rId22"/>
    <p:sldId id="311" r:id="rId23"/>
    <p:sldId id="316" r:id="rId24"/>
    <p:sldId id="295" r:id="rId25"/>
    <p:sldId id="296" r:id="rId26"/>
    <p:sldId id="317" r:id="rId27"/>
    <p:sldId id="297" r:id="rId28"/>
    <p:sldId id="318" r:id="rId29"/>
    <p:sldId id="259" r:id="rId30"/>
    <p:sldId id="266" r:id="rId31"/>
    <p:sldId id="27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7EB"/>
    <a:srgbClr val="CC986C"/>
    <a:srgbClr val="E68E9E"/>
    <a:srgbClr val="2F2D2F"/>
    <a:srgbClr val="D7DBE6"/>
    <a:srgbClr val="AFA899"/>
    <a:srgbClr val="D1D9E6"/>
    <a:srgbClr val="F1E7E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89924" autoAdjust="0"/>
  </p:normalViewPr>
  <p:slideViewPr>
    <p:cSldViewPr snapToGrid="0" showGuides="1">
      <p:cViewPr varScale="1">
        <p:scale>
          <a:sx n="85" d="100"/>
          <a:sy n="85" d="100"/>
        </p:scale>
        <p:origin x="4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EBD28-2270-4195-AD6B-DC60036DC8E4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90C5-047A-4E79-BC10-9A54D712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9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990C5-047A-4E79-BC10-9A54D712B7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8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CC9C-6749-4711-8D4C-F3BE6F23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8C8F-708B-4EAB-8B92-11939366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1714-6BA6-476B-8255-E6F411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14E9-7A4C-4AF4-B2BC-6488A56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0F7F8-B8D7-4390-AB62-21A9D55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23A4-B786-415A-BA65-17653E1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D7613-E90D-4F83-90ED-AB2E4EFA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3AD55-66C5-4AEA-9E04-C66C75B5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32CC7-D799-4172-A312-8B87C4F3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3E7A-478B-47A9-884A-E65E7D1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E9608-557F-4DBB-9591-3BA9CC1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4373-39BB-4690-A048-4CEBCE6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723CC-423D-4AFE-89EB-0E377F62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1FF75-5C63-406B-9197-42EE7DC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22B6F-301A-43A7-A9F2-214A7A0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05D1-1CD4-469B-8F3D-44C1107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B4986-9B8A-42E8-9EF6-9710509BE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97111-393A-46C1-A068-647ECB82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853F7-870A-49FC-9BC1-06809E21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2CF99-6ADA-4E37-A788-4A41B50E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E436-AEA3-4D4C-94D0-DECA301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8CE0-5510-42A9-AECB-8AD7E7B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D3A9B-00D8-45FC-8CC2-D944BE4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11AF-8CB8-4C15-B2B7-DB590AC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7BE1A-DCC4-4B7E-883C-F8038FA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4785-C0E6-4746-AE5B-39240FF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9FF7-FD16-4361-88FA-D5C3063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DF69-3C94-4C57-B09B-0DD086C9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684A-130A-48A1-B605-454331F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B22F-69C9-40EE-876D-9E618DD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E7966-556F-4FA1-B1B7-2073CEA8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4781-0B8A-4F22-82C8-AB5E93B3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30C85-B5C7-4FCB-AC03-3B5D17B9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0688B-23B3-4301-9270-7F394B3A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74C72-5C4C-478F-A40C-9486F67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152F-E615-4BC6-8234-8737B823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120EE-F40D-4478-B499-157BF69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4B9D-ACE1-443A-8251-3A6462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EE55A-A75D-4054-B11C-9CEF0887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9D5C8-FE94-41A9-885B-1DDB04C7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2B88D-6709-475E-B968-CB19EFEE8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70E4C-7E76-4E2C-B98D-A0C29BFE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8FA5BA-30C3-42C2-B2EB-1C6E6D6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1FBF-6B8D-4610-A128-2E1BD95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4A3A9-6206-4F0A-8856-9FF00025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66A6-1157-4FE0-B55F-88014BC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EBC6-A5D0-4A64-96C1-288655F8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29DA0-71CF-4B60-8499-C14EDDC2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4EFF-40AA-4566-897F-0215395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9F666-F6EC-4E32-9888-70CA4567B46B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00A7-08ED-45C1-AC11-BDAA40FF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92E2-3BF8-4F07-A718-23A257C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69255-66DB-473E-8797-A215B2A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679AF-CC21-4E12-A2D8-3CAB7F4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4F1E6-3D97-48FD-927A-DAC5EACC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F2185-27B9-4671-8015-337E0BC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2E9E1-3086-49D9-AABF-38195394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287B7-56FE-4A71-830C-55AE0A80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AEB-7566-4822-9A8A-FDC7F6E4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3833-C20C-438D-9470-1682749CF8BE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43C58-4839-47F6-B361-0AE9D95B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F6C-1C09-4C33-9FD0-0DF4C58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F1AA0A-DE4E-45CD-820C-BDAB13678EBC}"/>
              </a:ext>
            </a:extLst>
          </p:cNvPr>
          <p:cNvGrpSpPr/>
          <p:nvPr/>
        </p:nvGrpSpPr>
        <p:grpSpPr>
          <a:xfrm>
            <a:off x="2772507" y="2497976"/>
            <a:ext cx="6646986" cy="1862048"/>
            <a:chOff x="3228515" y="2205588"/>
            <a:chExt cx="6646986" cy="18620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3F9031-5D0D-49DF-B483-52EE3BB6CEC2}"/>
                </a:ext>
              </a:extLst>
            </p:cNvPr>
            <p:cNvSpPr txBox="1"/>
            <p:nvPr/>
          </p:nvSpPr>
          <p:spPr>
            <a:xfrm>
              <a:off x="3228515" y="2205588"/>
              <a:ext cx="70083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“</a:t>
              </a:r>
              <a:endParaRPr lang="ko-KR" altLang="en-US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C11193-6AF4-416E-A3F5-EFA42BF0D1FB}"/>
                </a:ext>
              </a:extLst>
            </p:cNvPr>
            <p:cNvSpPr txBox="1"/>
            <p:nvPr/>
          </p:nvSpPr>
          <p:spPr>
            <a:xfrm>
              <a:off x="4025190" y="2875005"/>
              <a:ext cx="1778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3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가을</a:t>
              </a:r>
              <a:r>
                <a:rPr lang="ko-KR" altLang="en-US" sz="3200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3200" spc="-300" dirty="0">
                  <a:solidFill>
                    <a:schemeClr val="accent5">
                      <a:lumMod val="75000"/>
                    </a:schemeClr>
                  </a:solidFill>
                </a:rPr>
                <a:t>책방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05058-7074-4B2B-8EBB-2D9C0095C89D}"/>
                </a:ext>
              </a:extLst>
            </p:cNvPr>
            <p:cNvSpPr txBox="1"/>
            <p:nvPr/>
          </p:nvSpPr>
          <p:spPr>
            <a:xfrm>
              <a:off x="6072933" y="2951946"/>
              <a:ext cx="380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</a:rPr>
                <a:t>김태민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/ 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</a:rPr>
                <a:t>안수현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/ 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</a:rPr>
                <a:t>김수환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/ 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</a:rPr>
                <a:t>이연희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3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F1B547-F461-49E1-A7F2-E07EB8C4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12"/>
            <a:ext cx="12192000" cy="66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C486BBF-2B1A-469E-BD8C-A47E4117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17"/>
            <a:ext cx="12192000" cy="65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559AC9-C180-4DFA-AEC4-2378E36C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E53890-4ADE-4F92-B225-3463323F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387"/>
            <a:ext cx="12192000" cy="63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21FEAD-C103-487A-A78F-09BF0355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717"/>
            <a:ext cx="12192000" cy="61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C948E-0786-4E39-AEE4-B0C58F8D5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156706"/>
            <a:ext cx="11898385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A202A4-AB2A-4609-A98E-0D4904B04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17"/>
          <a:stretch/>
        </p:blipFill>
        <p:spPr>
          <a:xfrm>
            <a:off x="0" y="521804"/>
            <a:ext cx="12192000" cy="58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8F2267-4BA1-4976-8559-F68BAF13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113837"/>
            <a:ext cx="7116168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61B93D-97C0-48AB-8802-A376606E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84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7D750C-ECAC-4D7E-9831-378F4A77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368" y="4296244"/>
            <a:ext cx="2132675" cy="6074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8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AB09A3-17AD-44BC-856B-8C660CD3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9" y="413916"/>
            <a:ext cx="7621064" cy="6030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E2092D-6C92-4445-B727-97D0F2C1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97" y="4347882"/>
            <a:ext cx="7008953" cy="2096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07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C1BB5E-88A0-4522-8D6E-2F7E7F058E56}"/>
              </a:ext>
            </a:extLst>
          </p:cNvPr>
          <p:cNvSpPr/>
          <p:nvPr/>
        </p:nvSpPr>
        <p:spPr>
          <a:xfrm>
            <a:off x="2029202" y="1158947"/>
            <a:ext cx="3354581" cy="1969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CD5E1-6195-4E80-A5D7-F2DFE49F1200}"/>
              </a:ext>
            </a:extLst>
          </p:cNvPr>
          <p:cNvSpPr/>
          <p:nvPr/>
        </p:nvSpPr>
        <p:spPr>
          <a:xfrm>
            <a:off x="6830013" y="1158947"/>
            <a:ext cx="3354581" cy="1969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25C538-A6DC-4D97-BF69-7AB1D3810B4D}"/>
              </a:ext>
            </a:extLst>
          </p:cNvPr>
          <p:cNvSpPr/>
          <p:nvPr/>
        </p:nvSpPr>
        <p:spPr>
          <a:xfrm>
            <a:off x="6808217" y="3729895"/>
            <a:ext cx="3354581" cy="19691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87763-6837-468D-BEE7-0B0C2C5897BC}"/>
              </a:ext>
            </a:extLst>
          </p:cNvPr>
          <p:cNvSpPr/>
          <p:nvPr/>
        </p:nvSpPr>
        <p:spPr>
          <a:xfrm>
            <a:off x="2029202" y="3729896"/>
            <a:ext cx="3354581" cy="19691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AE86F-67DF-42B8-B3F0-CAFA9CEE8D02}"/>
              </a:ext>
            </a:extLst>
          </p:cNvPr>
          <p:cNvSpPr txBox="1"/>
          <p:nvPr/>
        </p:nvSpPr>
        <p:spPr>
          <a:xfrm>
            <a:off x="2771780" y="1958860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/>
              <a:t># 1 </a:t>
            </a:r>
            <a:r>
              <a:rPr lang="ko-KR" altLang="en-US" spc="-150" dirty="0"/>
              <a:t>프로젝트 주제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7D118-6B6B-4219-A9D0-DF91E000EA63}"/>
              </a:ext>
            </a:extLst>
          </p:cNvPr>
          <p:cNvSpPr txBox="1"/>
          <p:nvPr/>
        </p:nvSpPr>
        <p:spPr>
          <a:xfrm>
            <a:off x="7784188" y="195885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/>
              <a:t># 2 </a:t>
            </a:r>
            <a:r>
              <a:rPr lang="ko-KR" altLang="en-US" spc="-150" dirty="0"/>
              <a:t>업무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4BD7B-5B1A-402E-87F1-F4927CAF1C79}"/>
              </a:ext>
            </a:extLst>
          </p:cNvPr>
          <p:cNvSpPr txBox="1"/>
          <p:nvPr/>
        </p:nvSpPr>
        <p:spPr>
          <a:xfrm>
            <a:off x="2983376" y="452980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/>
              <a:t># 3 </a:t>
            </a:r>
            <a:r>
              <a:rPr lang="ko-KR" altLang="en-US" spc="-150" dirty="0"/>
              <a:t>주요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BCE68-156D-40ED-A58B-1871357F6421}"/>
              </a:ext>
            </a:extLst>
          </p:cNvPr>
          <p:cNvSpPr txBox="1"/>
          <p:nvPr/>
        </p:nvSpPr>
        <p:spPr>
          <a:xfrm>
            <a:off x="7626941" y="4529807"/>
            <a:ext cx="17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/>
              <a:t># 4 </a:t>
            </a:r>
            <a:r>
              <a:rPr lang="ko-KR" altLang="en-US" spc="-150" dirty="0"/>
              <a:t>추가 구현 방향</a:t>
            </a:r>
          </a:p>
        </p:txBody>
      </p:sp>
    </p:spTree>
    <p:extLst>
      <p:ext uri="{BB962C8B-B14F-4D97-AF65-F5344CB8AC3E}">
        <p14:creationId xmlns:p14="http://schemas.microsoft.com/office/powerpoint/2010/main" val="11109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7CC1FE-BE49-4C22-B10F-440B317A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08"/>
            <a:ext cx="12192000" cy="65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BF892-402A-4FEB-A5DF-9DC8A1F32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47650"/>
            <a:ext cx="76771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4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E6406D-31B5-4CB9-808D-CBA9C07E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8"/>
            <a:ext cx="12192000" cy="68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57D274-4523-437F-BD6B-607513F6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36" y="988366"/>
            <a:ext cx="9542328" cy="48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655044-A1F6-478E-9E44-6479796BB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66"/>
          <a:stretch/>
        </p:blipFill>
        <p:spPr>
          <a:xfrm>
            <a:off x="0" y="129208"/>
            <a:ext cx="12192000" cy="65995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E0CC6A-A8BE-4AC1-8151-28540AB2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204" y="3118452"/>
            <a:ext cx="3178231" cy="33509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4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B1C851-FB82-4F56-AD9E-C4EEB152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808"/>
            <a:ext cx="12192000" cy="61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57EFC7-B447-4C9B-BC79-76BB1650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285311"/>
            <a:ext cx="10631384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55FCB2-14CB-4B20-9A36-D5279781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9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FF019C-C263-43CD-A14E-46607C80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199574"/>
            <a:ext cx="7306695" cy="6458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CB84A4-220E-4918-9931-1BA0EA11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736" y="5691995"/>
            <a:ext cx="3315163" cy="4763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CAF4DF-AB41-4547-8B2B-AB8E82CE2E16}"/>
              </a:ext>
            </a:extLst>
          </p:cNvPr>
          <p:cNvCxnSpPr/>
          <p:nvPr/>
        </p:nvCxnSpPr>
        <p:spPr>
          <a:xfrm flipV="1">
            <a:off x="5405718" y="6168311"/>
            <a:ext cx="403411" cy="24145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24CEA-C5B7-4089-8579-F723427328B1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1C6E1-DEA6-4B59-9D3C-C93B9FA62F76}"/>
              </a:ext>
            </a:extLst>
          </p:cNvPr>
          <p:cNvSpPr txBox="1"/>
          <p:nvPr/>
        </p:nvSpPr>
        <p:spPr>
          <a:xfrm>
            <a:off x="454256" y="3256855"/>
            <a:ext cx="3086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/>
              <a:t>추가 구현 방향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EB28A-C8B2-4BF4-86DD-94C4BC8FE0BE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FCA-7038-4B00-A237-D99284D11229}"/>
              </a:ext>
            </a:extLst>
          </p:cNvPr>
          <p:cNvSpPr txBox="1"/>
          <p:nvPr/>
        </p:nvSpPr>
        <p:spPr>
          <a:xfrm>
            <a:off x="454256" y="3256855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주제</a:t>
            </a:r>
          </a:p>
        </p:txBody>
      </p:sp>
    </p:spTree>
    <p:extLst>
      <p:ext uri="{BB962C8B-B14F-4D97-AF65-F5344CB8AC3E}">
        <p14:creationId xmlns:p14="http://schemas.microsoft.com/office/powerpoint/2010/main" val="7337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E917A-BD39-4567-BCA0-9F7703F93819}"/>
              </a:ext>
            </a:extLst>
          </p:cNvPr>
          <p:cNvSpPr txBox="1"/>
          <p:nvPr/>
        </p:nvSpPr>
        <p:spPr>
          <a:xfrm>
            <a:off x="5444482" y="3097252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 연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2FA3E307-1DB0-4A46-81E0-D988ABC8E7DD}"/>
              </a:ext>
            </a:extLst>
          </p:cNvPr>
          <p:cNvSpPr/>
          <p:nvPr/>
        </p:nvSpPr>
        <p:spPr>
          <a:xfrm>
            <a:off x="1028966" y="2147777"/>
            <a:ext cx="10164725" cy="2562446"/>
          </a:xfrm>
          <a:prstGeom prst="bracketPai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29FBB-E63C-46A1-8A4D-199708E93A8B}"/>
              </a:ext>
            </a:extLst>
          </p:cNvPr>
          <p:cNvSpPr txBox="1"/>
          <p:nvPr/>
        </p:nvSpPr>
        <p:spPr>
          <a:xfrm>
            <a:off x="5069917" y="313661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106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52F207-DF9D-496D-A090-98E086A74CBD}"/>
              </a:ext>
            </a:extLst>
          </p:cNvPr>
          <p:cNvGrpSpPr/>
          <p:nvPr/>
        </p:nvGrpSpPr>
        <p:grpSpPr>
          <a:xfrm>
            <a:off x="485506" y="2548949"/>
            <a:ext cx="2225289" cy="1384101"/>
            <a:chOff x="454256" y="2580640"/>
            <a:chExt cx="2225289" cy="13841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06C32F-1FBF-4EB6-9E0D-39EFE908218D}"/>
                </a:ext>
              </a:extLst>
            </p:cNvPr>
            <p:cNvSpPr txBox="1"/>
            <p:nvPr/>
          </p:nvSpPr>
          <p:spPr>
            <a:xfrm>
              <a:off x="454256" y="2580640"/>
              <a:ext cx="165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2, 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CD7657-1BA4-4F6F-A7F9-5CB96ADFBAD8}"/>
                </a:ext>
              </a:extLst>
            </p:cNvPr>
            <p:cNvSpPr txBox="1"/>
            <p:nvPr/>
          </p:nvSpPr>
          <p:spPr>
            <a:xfrm>
              <a:off x="454256" y="3256855"/>
              <a:ext cx="22252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업무 분담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9632CE-F238-47AD-AADD-02775289A839}"/>
              </a:ext>
            </a:extLst>
          </p:cNvPr>
          <p:cNvGrpSpPr/>
          <p:nvPr/>
        </p:nvGrpSpPr>
        <p:grpSpPr>
          <a:xfrm>
            <a:off x="3048958" y="1211932"/>
            <a:ext cx="8816274" cy="4026464"/>
            <a:chOff x="1086539" y="1502128"/>
            <a:chExt cx="10216957" cy="466746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7F6A8-9BC2-4557-A5D1-0E3D7F03BA73}"/>
                </a:ext>
              </a:extLst>
            </p:cNvPr>
            <p:cNvSpPr/>
            <p:nvPr/>
          </p:nvSpPr>
          <p:spPr>
            <a:xfrm>
              <a:off x="1086539" y="1502129"/>
              <a:ext cx="4902200" cy="22351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84657C2-F431-4E53-B64C-6EE2A1182FA3}"/>
                </a:ext>
              </a:extLst>
            </p:cNvPr>
            <p:cNvSpPr/>
            <p:nvPr/>
          </p:nvSpPr>
          <p:spPr>
            <a:xfrm>
              <a:off x="6217339" y="1502128"/>
              <a:ext cx="4902200" cy="2235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AE2C2D-9E44-4154-8E76-906E384BEC35}"/>
                </a:ext>
              </a:extLst>
            </p:cNvPr>
            <p:cNvSpPr/>
            <p:nvPr/>
          </p:nvSpPr>
          <p:spPr>
            <a:xfrm>
              <a:off x="1086539" y="3934394"/>
              <a:ext cx="4902200" cy="22351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0F6C705-7E34-45FF-A07C-A0BE0A8035BD}"/>
                </a:ext>
              </a:extLst>
            </p:cNvPr>
            <p:cNvSpPr/>
            <p:nvPr/>
          </p:nvSpPr>
          <p:spPr>
            <a:xfrm>
              <a:off x="6217339" y="3934393"/>
              <a:ext cx="4902200" cy="22351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9FE7C61-7BDE-4984-A262-399D294B3B6D}"/>
                </a:ext>
              </a:extLst>
            </p:cNvPr>
            <p:cNvSpPr/>
            <p:nvPr/>
          </p:nvSpPr>
          <p:spPr>
            <a:xfrm>
              <a:off x="4895850" y="3144506"/>
              <a:ext cx="965889" cy="482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3E03D4-92E5-4A9B-B6FE-57BA22D5FE0B}"/>
                </a:ext>
              </a:extLst>
            </p:cNvPr>
            <p:cNvSpPr txBox="1"/>
            <p:nvPr/>
          </p:nvSpPr>
          <p:spPr>
            <a:xfrm>
              <a:off x="4882475" y="3165364"/>
              <a:ext cx="1016522" cy="428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김태민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3240ED-72EA-451A-A611-F568624DF3D4}"/>
                </a:ext>
              </a:extLst>
            </p:cNvPr>
            <p:cNvSpPr txBox="1"/>
            <p:nvPr/>
          </p:nvSpPr>
          <p:spPr>
            <a:xfrm>
              <a:off x="1489953" y="1899997"/>
              <a:ext cx="3027100" cy="148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데이터베이스 구축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리뷰 및 댓글 창 제작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목록 결제 창 제작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8C7232-9BC0-4DD9-8F12-4A3A9495BB47}"/>
                </a:ext>
              </a:extLst>
            </p:cNvPr>
            <p:cNvSpPr txBox="1"/>
            <p:nvPr/>
          </p:nvSpPr>
          <p:spPr>
            <a:xfrm>
              <a:off x="7303731" y="1917908"/>
              <a:ext cx="3999765" cy="148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메인 화면 구성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메인 화면과 기타 화면 연결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레이아웃 및 기능 수정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141341-CA22-44B9-A8C8-16F4C1F5A545}"/>
                </a:ext>
              </a:extLst>
            </p:cNvPr>
            <p:cNvSpPr txBox="1"/>
            <p:nvPr/>
          </p:nvSpPr>
          <p:spPr>
            <a:xfrm>
              <a:off x="1489953" y="4246148"/>
              <a:ext cx="3523577" cy="148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결제화면 창 제작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책 정보 창 제작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장바구니 창 제작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2A486C-C6BE-4331-90FD-2E8418B48614}"/>
                </a:ext>
              </a:extLst>
            </p:cNvPr>
            <p:cNvSpPr txBox="1"/>
            <p:nvPr/>
          </p:nvSpPr>
          <p:spPr>
            <a:xfrm>
              <a:off x="7296912" y="4246148"/>
              <a:ext cx="3574836" cy="148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회원 기능 창 제작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장바구니 창 제작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구매 정보 창 제작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39B356-907B-4F9B-ACD0-CC0E6B605A11}"/>
                </a:ext>
              </a:extLst>
            </p:cNvPr>
            <p:cNvSpPr/>
            <p:nvPr/>
          </p:nvSpPr>
          <p:spPr>
            <a:xfrm>
              <a:off x="6329848" y="3154898"/>
              <a:ext cx="939337" cy="482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32987-7C60-4F28-8341-0E05903A1C92}"/>
                </a:ext>
              </a:extLst>
            </p:cNvPr>
            <p:cNvSpPr/>
            <p:nvPr/>
          </p:nvSpPr>
          <p:spPr>
            <a:xfrm>
              <a:off x="6329848" y="4023381"/>
              <a:ext cx="939337" cy="482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A8F8EB-8AEC-423C-8A3C-E32D17AF8317}"/>
                </a:ext>
              </a:extLst>
            </p:cNvPr>
            <p:cNvSpPr/>
            <p:nvPr/>
          </p:nvSpPr>
          <p:spPr>
            <a:xfrm>
              <a:off x="4921069" y="4023381"/>
              <a:ext cx="939337" cy="482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02FF7B-BD69-4FDD-A1C0-FFB0802340F1}"/>
                </a:ext>
              </a:extLst>
            </p:cNvPr>
            <p:cNvSpPr txBox="1"/>
            <p:nvPr/>
          </p:nvSpPr>
          <p:spPr>
            <a:xfrm>
              <a:off x="6291254" y="3175833"/>
              <a:ext cx="1016522" cy="428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안수현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C33245-23FE-40A1-BA86-7FA7F448D212}"/>
                </a:ext>
              </a:extLst>
            </p:cNvPr>
            <p:cNvSpPr txBox="1"/>
            <p:nvPr/>
          </p:nvSpPr>
          <p:spPr>
            <a:xfrm>
              <a:off x="4870532" y="4033848"/>
              <a:ext cx="1016522" cy="428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김수환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35F2D2-CDE7-493E-A916-E9A9F640A429}"/>
                </a:ext>
              </a:extLst>
            </p:cNvPr>
            <p:cNvSpPr txBox="1"/>
            <p:nvPr/>
          </p:nvSpPr>
          <p:spPr>
            <a:xfrm>
              <a:off x="6287209" y="4044316"/>
              <a:ext cx="1016522" cy="428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이연희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0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C8C5F-90BE-49AA-98C9-12B60C7E5F23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BA87-4DF5-46AB-9EDF-1067CF1BD576}"/>
              </a:ext>
            </a:extLst>
          </p:cNvPr>
          <p:cNvSpPr txBox="1"/>
          <p:nvPr/>
        </p:nvSpPr>
        <p:spPr>
          <a:xfrm>
            <a:off x="454256" y="3256855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40E99-184C-40BD-BE1B-83EA75B8CE98}"/>
              </a:ext>
            </a:extLst>
          </p:cNvPr>
          <p:cNvSpPr/>
          <p:nvPr/>
        </p:nvSpPr>
        <p:spPr>
          <a:xfrm>
            <a:off x="454256" y="509200"/>
            <a:ext cx="1980000" cy="19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9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6E0963-73E6-4190-9684-0866357E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28" y="0"/>
            <a:ext cx="7324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96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주요 기능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F79C-AD5E-4577-B81F-58E49E053794}"/>
              </a:ext>
            </a:extLst>
          </p:cNvPr>
          <p:cNvSpPr/>
          <p:nvPr/>
        </p:nvSpPr>
        <p:spPr>
          <a:xfrm>
            <a:off x="936138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8720F6-F7F8-47EA-9CDE-D66352022F25}"/>
              </a:ext>
            </a:extLst>
          </p:cNvPr>
          <p:cNvSpPr/>
          <p:nvPr/>
        </p:nvSpPr>
        <p:spPr>
          <a:xfrm>
            <a:off x="936138" y="199958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A25203-D2FB-4407-9772-119336F3939C}"/>
              </a:ext>
            </a:extLst>
          </p:cNvPr>
          <p:cNvSpPr/>
          <p:nvPr/>
        </p:nvSpPr>
        <p:spPr>
          <a:xfrm>
            <a:off x="9211813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41AA3-1B89-4428-80B0-080CE6088E2D}"/>
              </a:ext>
            </a:extLst>
          </p:cNvPr>
          <p:cNvSpPr/>
          <p:nvPr/>
        </p:nvSpPr>
        <p:spPr>
          <a:xfrm>
            <a:off x="3694696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62237A-C591-474F-A99D-505E78B5536B}"/>
              </a:ext>
            </a:extLst>
          </p:cNvPr>
          <p:cNvSpPr/>
          <p:nvPr/>
        </p:nvSpPr>
        <p:spPr>
          <a:xfrm>
            <a:off x="6434589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360142-7DBB-4CA9-AF56-E128453D9ACA}"/>
              </a:ext>
            </a:extLst>
          </p:cNvPr>
          <p:cNvSpPr/>
          <p:nvPr/>
        </p:nvSpPr>
        <p:spPr>
          <a:xfrm>
            <a:off x="3694695" y="199958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711D53-44CE-4CCF-97F5-D5FF79ED866B}"/>
              </a:ext>
            </a:extLst>
          </p:cNvPr>
          <p:cNvSpPr txBox="1"/>
          <p:nvPr/>
        </p:nvSpPr>
        <p:spPr>
          <a:xfrm>
            <a:off x="4085762" y="211455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도서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2A1E74-D50B-436A-A5A6-21846880CAC0}"/>
              </a:ext>
            </a:extLst>
          </p:cNvPr>
          <p:cNvSpPr/>
          <p:nvPr/>
        </p:nvSpPr>
        <p:spPr>
          <a:xfrm>
            <a:off x="6453252" y="199958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7B2CB-27A7-4828-A0C9-BCA1988E67DD}"/>
              </a:ext>
            </a:extLst>
          </p:cNvPr>
          <p:cNvSpPr txBox="1"/>
          <p:nvPr/>
        </p:nvSpPr>
        <p:spPr>
          <a:xfrm>
            <a:off x="6845120" y="211455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 관리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15F23B-8D0B-449F-B87E-66FB09B70518}"/>
              </a:ext>
            </a:extLst>
          </p:cNvPr>
          <p:cNvSpPr/>
          <p:nvPr/>
        </p:nvSpPr>
        <p:spPr>
          <a:xfrm>
            <a:off x="9211809" y="199958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24E6A-5682-46C8-9183-93CC5113A417}"/>
              </a:ext>
            </a:extLst>
          </p:cNvPr>
          <p:cNvSpPr txBox="1"/>
          <p:nvPr/>
        </p:nvSpPr>
        <p:spPr>
          <a:xfrm>
            <a:off x="9461597" y="211455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리뷰 및 댓글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007A89-CBBD-44C6-B7A6-86C794CE2A77}"/>
              </a:ext>
            </a:extLst>
          </p:cNvPr>
          <p:cNvSpPr txBox="1"/>
          <p:nvPr/>
        </p:nvSpPr>
        <p:spPr>
          <a:xfrm>
            <a:off x="1309957" y="211455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 관리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AB09F8-F196-4942-A7A0-0512FF2994C4}"/>
              </a:ext>
            </a:extLst>
          </p:cNvPr>
          <p:cNvGrpSpPr/>
          <p:nvPr/>
        </p:nvGrpSpPr>
        <p:grpSpPr>
          <a:xfrm>
            <a:off x="1105863" y="3279819"/>
            <a:ext cx="9980274" cy="1246495"/>
            <a:chOff x="1105863" y="2816526"/>
            <a:chExt cx="9980274" cy="124649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C2EBB4-FF44-485E-B652-53E5ED8A0C03}"/>
                </a:ext>
              </a:extLst>
            </p:cNvPr>
            <p:cNvSpPr txBox="1"/>
            <p:nvPr/>
          </p:nvSpPr>
          <p:spPr>
            <a:xfrm>
              <a:off x="1105863" y="2816526"/>
              <a:ext cx="168289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회원가입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로그인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로그아웃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회원 수정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회원 탈퇴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C9AF19-1778-4A9F-9632-F15071D7EC4C}"/>
                </a:ext>
              </a:extLst>
            </p:cNvPr>
            <p:cNvSpPr txBox="1"/>
            <p:nvPr/>
          </p:nvSpPr>
          <p:spPr>
            <a:xfrm>
              <a:off x="3881668" y="2816526"/>
              <a:ext cx="168289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도서 주문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도서 현황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베스트 셀러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도서 소개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별점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평점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EEF7A0-60CF-44F4-A0B7-2E825AF3EA74}"/>
                </a:ext>
              </a:extLst>
            </p:cNvPr>
            <p:cNvSpPr txBox="1"/>
            <p:nvPr/>
          </p:nvSpPr>
          <p:spPr>
            <a:xfrm>
              <a:off x="6627437" y="2816526"/>
              <a:ext cx="1682895" cy="12464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구매 내역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장바구니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기간별 구매 내역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포인트 적립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포인트 사용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033EB9-2C61-4785-8A53-087745B32F5E}"/>
                </a:ext>
              </a:extLst>
            </p:cNvPr>
            <p:cNvSpPr txBox="1"/>
            <p:nvPr/>
          </p:nvSpPr>
          <p:spPr>
            <a:xfrm>
              <a:off x="9403242" y="2931942"/>
              <a:ext cx="16828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리뷰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리뷰의 댓글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리뷰 좋아요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별점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5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2AD0F11-FEB5-4B2C-90E2-472D15D47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35" t="12157" r="13015" b="105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6E4BED-2836-41F3-A5C1-9A71B45A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2743104"/>
            <a:ext cx="1126964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E7E6"/>
      </a:accent1>
      <a:accent2>
        <a:srgbClr val="D1D9E6"/>
      </a:accent2>
      <a:accent3>
        <a:srgbClr val="CC986C"/>
      </a:accent3>
      <a:accent4>
        <a:srgbClr val="E68E9E"/>
      </a:accent4>
      <a:accent5>
        <a:srgbClr val="AFA899"/>
      </a:accent5>
      <a:accent6>
        <a:srgbClr val="BAC4D0"/>
      </a:accent6>
      <a:hlink>
        <a:srgbClr val="595959"/>
      </a:hlink>
      <a:folHlink>
        <a:srgbClr val="595959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148</Words>
  <Application>Microsoft Office PowerPoint</Application>
  <PresentationFormat>와이드스크린</PresentationFormat>
  <Paragraphs>58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나눔스퀘어</vt:lpstr>
      <vt:lpstr>나눔스퀘어 ExtraBold</vt:lpstr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안수현</cp:lastModifiedBy>
  <cp:revision>65</cp:revision>
  <dcterms:created xsi:type="dcterms:W3CDTF">2020-12-05T00:38:41Z</dcterms:created>
  <dcterms:modified xsi:type="dcterms:W3CDTF">2021-11-10T08:21:11Z</dcterms:modified>
</cp:coreProperties>
</file>