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511" r:id="rId3"/>
    <p:sldId id="490" r:id="rId4"/>
    <p:sldId id="512" r:id="rId5"/>
    <p:sldId id="518" r:id="rId6"/>
    <p:sldId id="513" r:id="rId7"/>
    <p:sldId id="517" r:id="rId8"/>
    <p:sldId id="516" r:id="rId9"/>
    <p:sldId id="493" r:id="rId10"/>
    <p:sldId id="492" r:id="rId11"/>
    <p:sldId id="494" r:id="rId12"/>
    <p:sldId id="495" r:id="rId13"/>
    <p:sldId id="496" r:id="rId14"/>
    <p:sldId id="506" r:id="rId15"/>
    <p:sldId id="507" r:id="rId16"/>
    <p:sldId id="508" r:id="rId17"/>
    <p:sldId id="505" r:id="rId18"/>
    <p:sldId id="497" r:id="rId19"/>
    <p:sldId id="498" r:id="rId20"/>
    <p:sldId id="499" r:id="rId21"/>
    <p:sldId id="500" r:id="rId22"/>
    <p:sldId id="501" r:id="rId23"/>
    <p:sldId id="502" r:id="rId24"/>
    <p:sldId id="504" r:id="rId25"/>
    <p:sldId id="503" r:id="rId2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CEA"/>
    <a:srgbClr val="BED8F3"/>
    <a:srgbClr val="ACD8D9"/>
    <a:srgbClr val="FFFFFF"/>
    <a:srgbClr val="A1B3CB"/>
    <a:srgbClr val="76BEC0"/>
    <a:srgbClr val="2A91D4"/>
    <a:srgbClr val="2CD3C9"/>
    <a:srgbClr val="D2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1" autoAdjust="0"/>
    <p:restoredTop sz="94660"/>
  </p:normalViewPr>
  <p:slideViewPr>
    <p:cSldViewPr>
      <p:cViewPr varScale="1">
        <p:scale>
          <a:sx n="83" d="100"/>
          <a:sy n="83" d="100"/>
        </p:scale>
        <p:origin x="84" y="9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>
      <p:cViewPr>
        <p:scale>
          <a:sx n="150" d="100"/>
          <a:sy n="150" d="100"/>
        </p:scale>
        <p:origin x="2526" y="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7" y="739676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1B83F-04A8-44D0-88C1-3D21C03BE465}"/>
              </a:ext>
            </a:extLst>
          </p:cNvPr>
          <p:cNvSpPr txBox="1"/>
          <p:nvPr/>
        </p:nvSpPr>
        <p:spPr>
          <a:xfrm>
            <a:off x="3454178" y="766218"/>
            <a:ext cx="272510" cy="61555"/>
          </a:xfrm>
          <a:prstGeom prst="rect">
            <a:avLst/>
          </a:prstGeom>
          <a:solidFill>
            <a:srgbClr val="ACD8D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 dirty="0"/>
              <a:t>2022-01-10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634005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SIST_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파이널 프로젝트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 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Date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2022-01-12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8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1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13C8EF-BCB1-40F5-9087-9D01634E7F98}"/>
              </a:ext>
            </a:extLst>
          </p:cNvPr>
          <p:cNvGraphicFramePr>
            <a:graphicFrameLocks noGrp="1"/>
          </p:cNvGraphicFramePr>
          <p:nvPr/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제목 3">
            <a:extLst>
              <a:ext uri="{FF2B5EF4-FFF2-40B4-BE49-F238E27FC236}">
                <a16:creationId xmlns:a16="http://schemas.microsoft.com/office/drawing/2014/main" id="{09C690AB-0742-46D9-BC5E-EB90212CBA98}"/>
              </a:ext>
            </a:extLst>
          </p:cNvPr>
          <p:cNvSpPr txBox="1">
            <a:spLocks/>
          </p:cNvSpPr>
          <p:nvPr/>
        </p:nvSpPr>
        <p:spPr>
          <a:xfrm>
            <a:off x="107505" y="1417340"/>
            <a:ext cx="8784975" cy="56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쉼</a:t>
            </a:r>
            <a:r>
              <a:rPr lang="en-US" altLang="ko-KR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1C189B4E-936D-46F4-8292-14575A7120F3}"/>
              </a:ext>
            </a:extLst>
          </p:cNvPr>
          <p:cNvSpPr txBox="1">
            <a:spLocks/>
          </p:cNvSpPr>
          <p:nvPr/>
        </p:nvSpPr>
        <p:spPr>
          <a:xfrm>
            <a:off x="179512" y="2010012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2021.12.13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B706829-2C3A-4DDE-A36B-3531C81F4797}"/>
              </a:ext>
            </a:extLst>
          </p:cNvPr>
          <p:cNvGraphicFramePr>
            <a:graphicFrameLocks noGrp="1"/>
          </p:cNvGraphicFramePr>
          <p:nvPr/>
        </p:nvGraphicFramePr>
        <p:xfrm>
          <a:off x="2690688" y="3433564"/>
          <a:ext cx="3762630" cy="1224136"/>
        </p:xfrm>
        <a:graphic>
          <a:graphicData uri="http://schemas.openxmlformats.org/drawingml/2006/table">
            <a:tbl>
              <a:tblPr/>
              <a:tblGrid>
                <a:gridCol w="752526">
                  <a:extLst>
                    <a:ext uri="{9D8B030D-6E8A-4147-A177-3AD203B41FA5}">
                      <a16:colId xmlns:a16="http://schemas.microsoft.com/office/drawing/2014/main" val="42287335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1193922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893413409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132470790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28027658"/>
                    </a:ext>
                  </a:extLst>
                </a:gridCol>
              </a:tblGrid>
              <a:tr h="6480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SIST 2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조</a:t>
                      </a:r>
                      <a:endParaRPr lang="en-US" altLang="ko-KR" sz="1500" b="0" dirty="0">
                        <a:solidFill>
                          <a:schemeClr val="bg1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T="46800" anchor="ctr"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8481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김보라</a:t>
                      </a:r>
                    </a:p>
                  </a:txBody>
                  <a:tcPr marT="468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김태민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박여은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안수현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최재현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5104"/>
                  </a:ext>
                </a:extLst>
              </a:tr>
            </a:tbl>
          </a:graphicData>
        </a:graphic>
      </p:graphicFrame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F6E1FAE4-141F-4441-8EB5-CA9785CB1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04" y="1735468"/>
            <a:ext cx="185928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143A98-8E08-42DE-9471-515473C7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0" y="451708"/>
            <a:ext cx="7613099" cy="143116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37CC81E-4156-453B-BDDE-35AB7C6D5F42}"/>
              </a:ext>
            </a:extLst>
          </p:cNvPr>
          <p:cNvGrpSpPr/>
          <p:nvPr/>
        </p:nvGrpSpPr>
        <p:grpSpPr>
          <a:xfrm>
            <a:off x="757485" y="2569468"/>
            <a:ext cx="7621064" cy="2160240"/>
            <a:chOff x="772847" y="2209428"/>
            <a:chExt cx="7621064" cy="21602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3B3DBE-2610-4D90-B28D-6006A55F0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847" y="2502507"/>
              <a:ext cx="7621064" cy="18671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8DACA1-A8C2-4F5F-BE72-855FB556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847" y="2209428"/>
              <a:ext cx="2048161" cy="304843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7A744C-017A-4477-8487-0D1902BE90E0}"/>
              </a:ext>
            </a:extLst>
          </p:cNvPr>
          <p:cNvCxnSpPr/>
          <p:nvPr/>
        </p:nvCxnSpPr>
        <p:spPr>
          <a:xfrm>
            <a:off x="0" y="22094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0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4DA116-6693-49C4-B4C5-9E0631F05258}"/>
              </a:ext>
            </a:extLst>
          </p:cNvPr>
          <p:cNvGrpSpPr/>
          <p:nvPr/>
        </p:nvGrpSpPr>
        <p:grpSpPr>
          <a:xfrm>
            <a:off x="1452262" y="1605129"/>
            <a:ext cx="5658640" cy="3783852"/>
            <a:chOff x="1452262" y="1605129"/>
            <a:chExt cx="5658640" cy="37838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6CFC4A-7D5F-40F1-BCC1-825B024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262" y="1727588"/>
              <a:ext cx="5658640" cy="366139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95BE47-9573-448B-A875-F348F991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131" y="1605129"/>
              <a:ext cx="3035089" cy="16200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D2CDD8-4D8D-4F2C-80A7-0BE60AB9E180}"/>
              </a:ext>
            </a:extLst>
          </p:cNvPr>
          <p:cNvGrpSpPr/>
          <p:nvPr/>
        </p:nvGrpSpPr>
        <p:grpSpPr>
          <a:xfrm>
            <a:off x="1452262" y="328223"/>
            <a:ext cx="5658640" cy="1017109"/>
            <a:chOff x="1452262" y="230436"/>
            <a:chExt cx="5658640" cy="10171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4A08DF-6E15-4A21-AD4A-8E90535C2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486" t="10294" b="12782"/>
            <a:stretch/>
          </p:blipFill>
          <p:spPr>
            <a:xfrm>
              <a:off x="1470053" y="230436"/>
              <a:ext cx="4898550" cy="1787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F33A3A-B946-4DEB-A005-7BF16CF5A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262" y="409228"/>
              <a:ext cx="5658640" cy="83831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E7AD7F-23C3-4AF1-B4D5-8F44B62F371B}"/>
              </a:ext>
            </a:extLst>
          </p:cNvPr>
          <p:cNvCxnSpPr/>
          <p:nvPr/>
        </p:nvCxnSpPr>
        <p:spPr>
          <a:xfrm>
            <a:off x="0" y="141734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3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7695B8F-E27C-46CA-9967-E77131EBA66E}"/>
              </a:ext>
            </a:extLst>
          </p:cNvPr>
          <p:cNvGrpSpPr/>
          <p:nvPr/>
        </p:nvGrpSpPr>
        <p:grpSpPr>
          <a:xfrm>
            <a:off x="251520" y="329038"/>
            <a:ext cx="5184576" cy="2897204"/>
            <a:chOff x="251520" y="329038"/>
            <a:chExt cx="5184576" cy="2897204"/>
          </a:xfrm>
        </p:grpSpPr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45212F26-374C-48EF-8C3D-4A9FA2495751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858090"/>
              <a:ext cx="4896544" cy="1368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[SSL]</a:t>
              </a:r>
            </a:p>
            <a:p>
              <a:pPr algn="just"/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클라이언트</a:t>
              </a:r>
              <a:r>
                <a: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→</a:t>
              </a:r>
              <a:r>
                <a: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서버</a:t>
              </a:r>
              <a:endPara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12" name="그림 11" descr="화살이(가) 표시된 사진&#10;&#10;자동 생성된 설명">
              <a:extLst>
                <a:ext uri="{FF2B5EF4-FFF2-40B4-BE49-F238E27FC236}">
                  <a16:creationId xmlns:a16="http://schemas.microsoft.com/office/drawing/2014/main" id="{394ED72E-F70F-41DA-A884-04A670E4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8446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EA51AE-5473-48D7-9C06-07216D5B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4" y="552918"/>
            <a:ext cx="9009208" cy="2149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1C3514-EB0B-49E7-8EDD-17BC9AB9B9FE}"/>
              </a:ext>
            </a:extLst>
          </p:cNvPr>
          <p:cNvCxnSpPr/>
          <p:nvPr/>
        </p:nvCxnSpPr>
        <p:spPr>
          <a:xfrm>
            <a:off x="0" y="14893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5ECFDB-7414-4A38-838F-2654608742CB}"/>
              </a:ext>
            </a:extLst>
          </p:cNvPr>
          <p:cNvCxnSpPr/>
          <p:nvPr/>
        </p:nvCxnSpPr>
        <p:spPr>
          <a:xfrm>
            <a:off x="0" y="364958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E9AEF39-2E65-4553-A625-E7665B30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7" y="770570"/>
            <a:ext cx="4344006" cy="50489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EA422-E55B-4810-B0AF-1A88EDE6C3A1}"/>
              </a:ext>
            </a:extLst>
          </p:cNvPr>
          <p:cNvGrpSpPr/>
          <p:nvPr/>
        </p:nvGrpSpPr>
        <p:grpSpPr>
          <a:xfrm>
            <a:off x="323528" y="1652804"/>
            <a:ext cx="6588224" cy="1780760"/>
            <a:chOff x="323528" y="1652804"/>
            <a:chExt cx="6588224" cy="178076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516A41-B745-495E-9B36-B8CA6875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1652804"/>
              <a:ext cx="6588224" cy="17807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A53B4F-4C98-4754-8DF4-969C30A94394}"/>
                </a:ext>
              </a:extLst>
            </p:cNvPr>
            <p:cNvSpPr/>
            <p:nvPr/>
          </p:nvSpPr>
          <p:spPr>
            <a:xfrm>
              <a:off x="1547664" y="2785492"/>
              <a:ext cx="5328592" cy="28802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E2482D-970A-4BBA-B707-A4E3B26FCF7B}"/>
              </a:ext>
            </a:extLst>
          </p:cNvPr>
          <p:cNvSpPr txBox="1"/>
          <p:nvPr/>
        </p:nvSpPr>
        <p:spPr>
          <a:xfrm>
            <a:off x="4716016" y="864228"/>
            <a:ext cx="271099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인증서와 개인 키를 암호화 시키고</a:t>
            </a:r>
            <a:endParaRPr lang="en-US" altLang="ko-KR" sz="1200" dirty="0"/>
          </a:p>
          <a:p>
            <a:r>
              <a:rPr lang="ko-KR" altLang="en-US" sz="1200" dirty="0"/>
              <a:t>단말에 저장하기 위한 이진형식 파일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03C8CD-0394-4295-813B-86F881AD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57" y="3974126"/>
            <a:ext cx="8183117" cy="2953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9F8E08C-2115-4EB2-8D80-BA916E583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7" y="4449061"/>
            <a:ext cx="4334480" cy="495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D20727-AFC3-4316-B8AA-CCCD11894267}"/>
              </a:ext>
            </a:extLst>
          </p:cNvPr>
          <p:cNvSpPr txBox="1"/>
          <p:nvPr/>
        </p:nvSpPr>
        <p:spPr>
          <a:xfrm>
            <a:off x="0" y="5453390"/>
            <a:ext cx="48381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· KeyStore :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비밀키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관련된 인증서 혹은 인증서 체인을 가지고 있는 데이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터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베이스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82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B9AECA-CB21-489C-903D-4E7B8EF4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913284"/>
            <a:ext cx="6192114" cy="41820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57EAE5-79D4-4599-A5C1-1A8127CD5696}"/>
              </a:ext>
            </a:extLst>
          </p:cNvPr>
          <p:cNvSpPr/>
          <p:nvPr/>
        </p:nvSpPr>
        <p:spPr>
          <a:xfrm>
            <a:off x="1475656" y="2209428"/>
            <a:ext cx="6192688" cy="172819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96677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AD4BC-7F84-4E66-B419-A3BDCEB84633}"/>
              </a:ext>
            </a:extLst>
          </p:cNvPr>
          <p:cNvSpPr txBox="1"/>
          <p:nvPr/>
        </p:nvSpPr>
        <p:spPr>
          <a:xfrm>
            <a:off x="0" y="5453390"/>
            <a:ext cx="519885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·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+mn-ea"/>
              </a:rPr>
              <a:t>TrustStore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 :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+mn-ea"/>
              </a:rPr>
              <a:t>클라이언트가 신뢰할 수 있는 인증서만을 가지고 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+mn-ea"/>
              </a:rPr>
              <a:t>. (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+mn-ea"/>
              </a:rPr>
              <a:t>자기 서명 인증서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29114-5274-4BD9-9F37-136C4841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5252"/>
            <a:ext cx="7116168" cy="20957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CA3CF8-8B24-4BBA-ADA0-0D3AC3B5AAD7}"/>
              </a:ext>
            </a:extLst>
          </p:cNvPr>
          <p:cNvCxnSpPr/>
          <p:nvPr/>
        </p:nvCxnSpPr>
        <p:spPr>
          <a:xfrm>
            <a:off x="0" y="98529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7F07F71-77D6-4E12-8609-F2ABA864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5754"/>
            <a:ext cx="4467849" cy="581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9C47D7-241C-43AE-A343-AE14B99098EE}"/>
              </a:ext>
            </a:extLst>
          </p:cNvPr>
          <p:cNvSpPr txBox="1"/>
          <p:nvPr/>
        </p:nvSpPr>
        <p:spPr>
          <a:xfrm>
            <a:off x="5076056" y="1287807"/>
            <a:ext cx="2040943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서버를 인증하기 위한 파일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D58E02-10D7-4BB0-8B32-14359ED1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28" y="2563739"/>
            <a:ext cx="3162741" cy="17718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16AB75-A90A-4084-8C52-2526F7A607BE}"/>
              </a:ext>
            </a:extLst>
          </p:cNvPr>
          <p:cNvCxnSpPr/>
          <p:nvPr/>
        </p:nvCxnSpPr>
        <p:spPr>
          <a:xfrm>
            <a:off x="0" y="184938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17A1C31-90E2-46DC-AFAA-76BCDBCDC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23" y="2133971"/>
            <a:ext cx="198147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CE64-647C-44F1-8EAA-89F8EB9B3DD5}"/>
              </a:ext>
            </a:extLst>
          </p:cNvPr>
          <p:cNvGrpSpPr/>
          <p:nvPr/>
        </p:nvGrpSpPr>
        <p:grpSpPr>
          <a:xfrm>
            <a:off x="251520" y="329038"/>
            <a:ext cx="5184576" cy="2897204"/>
            <a:chOff x="251520" y="329038"/>
            <a:chExt cx="5184576" cy="2897204"/>
          </a:xfrm>
        </p:grpSpPr>
        <p:sp>
          <p:nvSpPr>
            <p:cNvPr id="6" name="제목 3">
              <a:extLst>
                <a:ext uri="{FF2B5EF4-FFF2-40B4-BE49-F238E27FC236}">
                  <a16:creationId xmlns:a16="http://schemas.microsoft.com/office/drawing/2014/main" id="{DC4D5455-348A-489E-BBA7-4F165EBC07CB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858090"/>
              <a:ext cx="4896544" cy="1368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암호화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</a:p>
            <a:p>
              <a:pPr algn="just"/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서버 </a:t>
              </a:r>
              <a:r>
                <a:rPr lang="en-US" altLang="ko-KR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→ </a:t>
              </a:r>
              <a:r>
                <a:rPr lang="ko-KR" altLang="en-US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데이터베이스</a:t>
              </a:r>
              <a:endPara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7" name="그림 6" descr="화살이(가) 표시된 사진&#10;&#10;자동 생성된 설명">
              <a:extLst>
                <a:ext uri="{FF2B5EF4-FFF2-40B4-BE49-F238E27FC236}">
                  <a16:creationId xmlns:a16="http://schemas.microsoft.com/office/drawing/2014/main" id="{44AEAEDF-5A4E-4B13-BFFA-EFAC6B68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3947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63A03-AC03-4022-B721-AF8690B9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76129"/>
            <a:ext cx="58586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D236DD-8A84-40E6-B458-3E2303C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57623"/>
            <a:ext cx="2934109" cy="447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5D2C4-224F-4CDC-BD43-B0A504ED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4799"/>
            <a:ext cx="4486901" cy="4572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8E8999-7FAC-4236-9918-22301ED8EE71}"/>
              </a:ext>
            </a:extLst>
          </p:cNvPr>
          <p:cNvCxnSpPr/>
          <p:nvPr/>
        </p:nvCxnSpPr>
        <p:spPr>
          <a:xfrm>
            <a:off x="0" y="12013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F2D3E75-08C1-4BB8-A342-F95E275C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32" y="3304226"/>
            <a:ext cx="5553850" cy="19719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BAE6C6-E06B-4CCE-9195-1FD6F8736176}"/>
              </a:ext>
            </a:extLst>
          </p:cNvPr>
          <p:cNvCxnSpPr/>
          <p:nvPr/>
        </p:nvCxnSpPr>
        <p:spPr>
          <a:xfrm>
            <a:off x="0" y="21374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3575A5-5964-442E-9148-E1A568372155}"/>
              </a:ext>
            </a:extLst>
          </p:cNvPr>
          <p:cNvCxnSpPr/>
          <p:nvPr/>
        </p:nvCxnSpPr>
        <p:spPr>
          <a:xfrm>
            <a:off x="0" y="28721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D444495-E85C-4EC0-A1B2-F3D517877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32" y="2442545"/>
            <a:ext cx="49632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결제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9500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73F4EE-93DF-4C0B-BB6C-227D188F29D8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AC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B73EC8-5245-41D4-865B-F2600F7CD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5292"/>
            <a:ext cx="4464496" cy="2288334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ABA1E414-544C-4D46-989D-A858306C89F7}"/>
              </a:ext>
            </a:extLst>
          </p:cNvPr>
          <p:cNvSpPr txBox="1">
            <a:spLocks/>
          </p:cNvSpPr>
          <p:nvPr/>
        </p:nvSpPr>
        <p:spPr>
          <a:xfrm>
            <a:off x="3779912" y="4225652"/>
            <a:ext cx="48245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숙소 예약 서비스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</a:t>
            </a:r>
            <a:endParaRPr lang="en-US" altLang="ko-KR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편안한 휴식을 제공합니다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73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D9675-A3C8-4E55-A7BD-FBF74B08B4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E8672-A350-4D35-82CF-2AA26D43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0" y="230239"/>
            <a:ext cx="7836319" cy="537770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77A708-2986-432F-8B69-7B4A8B69F032}"/>
              </a:ext>
            </a:extLst>
          </p:cNvPr>
          <p:cNvCxnSpPr/>
          <p:nvPr/>
        </p:nvCxnSpPr>
        <p:spPr>
          <a:xfrm>
            <a:off x="0" y="40746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7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로그인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0797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CA073C-D59A-48C8-9DCA-D8860B76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1" y="1725904"/>
            <a:ext cx="8022435" cy="679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3DCA8-2A88-448E-9483-CB98C8E0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25" y="2613339"/>
            <a:ext cx="7022446" cy="19446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5EA541-321A-4011-81A2-F436BC9CF7FF}"/>
              </a:ext>
            </a:extLst>
          </p:cNvPr>
          <p:cNvCxnSpPr/>
          <p:nvPr/>
        </p:nvCxnSpPr>
        <p:spPr>
          <a:xfrm>
            <a:off x="4067944" y="2404920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2119E8-FFAD-42ED-ACB4-2FBDA2E33A5C}"/>
              </a:ext>
            </a:extLst>
          </p:cNvPr>
          <p:cNvCxnSpPr/>
          <p:nvPr/>
        </p:nvCxnSpPr>
        <p:spPr>
          <a:xfrm>
            <a:off x="0" y="249746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290547-8344-4541-8F34-64962FBF2D0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69248" y="2404920"/>
            <a:ext cx="1" cy="2084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351B7F6-0538-4303-BB6E-CF4B0E65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2" y="4658158"/>
            <a:ext cx="2436018" cy="10323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A9129A-FEE6-4D9E-A7E4-4118A834968B}"/>
              </a:ext>
            </a:extLst>
          </p:cNvPr>
          <p:cNvCxnSpPr/>
          <p:nvPr/>
        </p:nvCxnSpPr>
        <p:spPr>
          <a:xfrm>
            <a:off x="0" y="458569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69BFE-3A21-476E-B097-7CD0FC084CAA}"/>
              </a:ext>
            </a:extLst>
          </p:cNvPr>
          <p:cNvSpPr/>
          <p:nvPr/>
        </p:nvSpPr>
        <p:spPr>
          <a:xfrm>
            <a:off x="3635896" y="553244"/>
            <a:ext cx="1512168" cy="216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F1A2FC-6138-4BB2-8622-E4DB07A33A68}"/>
              </a:ext>
            </a:extLst>
          </p:cNvPr>
          <p:cNvCxnSpPr/>
          <p:nvPr/>
        </p:nvCxnSpPr>
        <p:spPr>
          <a:xfrm>
            <a:off x="0" y="167666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2FF6E6-494B-4DEA-9979-1424B8651982}"/>
              </a:ext>
            </a:extLst>
          </p:cNvPr>
          <p:cNvGrpSpPr/>
          <p:nvPr/>
        </p:nvGrpSpPr>
        <p:grpSpPr>
          <a:xfrm>
            <a:off x="683568" y="254336"/>
            <a:ext cx="7896898" cy="1329790"/>
            <a:chOff x="755576" y="230997"/>
            <a:chExt cx="6624736" cy="97031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7459F92-6E98-4C2D-94A6-D6EFC0E8E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466"/>
            <a:stretch/>
          </p:blipFill>
          <p:spPr>
            <a:xfrm>
              <a:off x="755576" y="230997"/>
              <a:ext cx="6552728" cy="97031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C19081-5346-4280-B54A-04620332828C}"/>
                </a:ext>
              </a:extLst>
            </p:cNvPr>
            <p:cNvSpPr/>
            <p:nvPr/>
          </p:nvSpPr>
          <p:spPr>
            <a:xfrm>
              <a:off x="4860032" y="481236"/>
              <a:ext cx="2520280" cy="2160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4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맵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106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F6120A-E411-4962-BAB6-A025D5C9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6" y="337220"/>
            <a:ext cx="2861170" cy="63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363F9B-1F54-4A57-B470-0147C902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70090"/>
            <a:ext cx="4824536" cy="347929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54D230-7ED4-47C4-B97F-696D8266BFD5}"/>
              </a:ext>
            </a:extLst>
          </p:cNvPr>
          <p:cNvCxnSpPr/>
          <p:nvPr/>
        </p:nvCxnSpPr>
        <p:spPr>
          <a:xfrm>
            <a:off x="0" y="97559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54798B9-7FAC-4774-9093-DEDE164F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51925"/>
            <a:ext cx="4968552" cy="8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C8DED-26A1-414F-83C7-D1751143969D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BED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368A2E-D8A2-4923-BDFF-A1B93B050BAD}"/>
              </a:ext>
            </a:extLst>
          </p:cNvPr>
          <p:cNvGrpSpPr/>
          <p:nvPr/>
        </p:nvGrpSpPr>
        <p:grpSpPr>
          <a:xfrm>
            <a:off x="251520" y="329038"/>
            <a:ext cx="2232248" cy="2211855"/>
            <a:chOff x="251520" y="329038"/>
            <a:chExt cx="2232248" cy="2211855"/>
          </a:xfrm>
        </p:grpSpPr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841AD46-FDD1-4E54-A976-41B6CC30CFA3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64829"/>
              <a:ext cx="1944216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역할분담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1" name="그림 10" descr="화살이(가) 표시된 사진&#10;&#10;자동 생성된 설명">
              <a:extLst>
                <a:ext uri="{FF2B5EF4-FFF2-40B4-BE49-F238E27FC236}">
                  <a16:creationId xmlns:a16="http://schemas.microsoft.com/office/drawing/2014/main" id="{4982CB01-2553-4558-A83C-5978B2C4A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10B753-6456-47A4-A481-A9A983081278}"/>
              </a:ext>
            </a:extLst>
          </p:cNvPr>
          <p:cNvSpPr/>
          <p:nvPr/>
        </p:nvSpPr>
        <p:spPr>
          <a:xfrm>
            <a:off x="5789942" y="958306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0" rtlCol="0" anchor="ctr"/>
          <a:lstStyle/>
          <a:p>
            <a:pPr algn="l" latinLnBrk="1"/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DB</a:t>
            </a:r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모델링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기능설계서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CRUD </a:t>
            </a:r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테이블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채팅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암호화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검색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호스트 후기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C4F4BEC-8B76-4CD5-A2F1-BC33245A939A}"/>
              </a:ext>
            </a:extLst>
          </p:cNvPr>
          <p:cNvSpPr/>
          <p:nvPr/>
        </p:nvSpPr>
        <p:spPr>
          <a:xfrm>
            <a:off x="2267744" y="958306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로그인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23ED69-E985-434A-B5E2-F6851303CCAB}"/>
              </a:ext>
            </a:extLst>
          </p:cNvPr>
          <p:cNvSpPr/>
          <p:nvPr/>
        </p:nvSpPr>
        <p:spPr>
          <a:xfrm>
            <a:off x="2267744" y="3520430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게스트 메인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호스트 메인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타일즈 셋팅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DA81C5-D3F0-4E3C-8E18-0C3AFADEA8F1}"/>
              </a:ext>
            </a:extLst>
          </p:cNvPr>
          <p:cNvSpPr/>
          <p:nvPr/>
        </p:nvSpPr>
        <p:spPr>
          <a:xfrm>
            <a:off x="5789942" y="3520430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마이페이지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프로필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3CCA82-0E28-4089-83A9-DCA11A9F36D7}"/>
              </a:ext>
            </a:extLst>
          </p:cNvPr>
          <p:cNvSpPr/>
          <p:nvPr/>
        </p:nvSpPr>
        <p:spPr>
          <a:xfrm>
            <a:off x="4028843" y="2239368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en-US" altLang="ko-KR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DB </a:t>
            </a:r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모델링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테이블정의서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유즈케이스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흐름도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맵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결제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숙소 예약 및 결제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게스트</a:t>
            </a:r>
            <a:r>
              <a:rPr lang="en-US" altLang="ko-KR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후기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F9BF51-CFEF-4A7A-90D3-195217E411FB}"/>
              </a:ext>
            </a:extLst>
          </p:cNvPr>
          <p:cNvGrpSpPr/>
          <p:nvPr/>
        </p:nvGrpSpPr>
        <p:grpSpPr>
          <a:xfrm>
            <a:off x="2391043" y="519260"/>
            <a:ext cx="1206082" cy="1206082"/>
            <a:chOff x="4338028" y="597845"/>
            <a:chExt cx="1206082" cy="120608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C98014C-67D1-4350-8301-41100D9E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CB99C7-491B-4546-A397-39A0988529E6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김보라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C7AD6B4-0A58-458B-813F-D17012237E9D}"/>
              </a:ext>
            </a:extLst>
          </p:cNvPr>
          <p:cNvGrpSpPr/>
          <p:nvPr/>
        </p:nvGrpSpPr>
        <p:grpSpPr>
          <a:xfrm>
            <a:off x="7267257" y="519260"/>
            <a:ext cx="1206082" cy="1206082"/>
            <a:chOff x="4338028" y="597845"/>
            <a:chExt cx="1206082" cy="120608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B53E494-5BCF-443F-AFEB-C86292C5C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B83024-47B4-4C92-8102-809C7F9A4103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김태민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A4B4667-9445-4439-9C60-396E88D5B639}"/>
              </a:ext>
            </a:extLst>
          </p:cNvPr>
          <p:cNvGrpSpPr/>
          <p:nvPr/>
        </p:nvGrpSpPr>
        <p:grpSpPr>
          <a:xfrm>
            <a:off x="2391043" y="3084520"/>
            <a:ext cx="1206082" cy="1206082"/>
            <a:chOff x="4338028" y="597845"/>
            <a:chExt cx="1206082" cy="12060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B843A23-F2B7-438A-9299-9793AECF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3F03F7-76C9-4C93-BC9E-A30F968A7145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최재현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AF936DD-72D4-438E-8DC1-03B4BBC3EC0B}"/>
              </a:ext>
            </a:extLst>
          </p:cNvPr>
          <p:cNvGrpSpPr/>
          <p:nvPr/>
        </p:nvGrpSpPr>
        <p:grpSpPr>
          <a:xfrm>
            <a:off x="7267257" y="3084520"/>
            <a:ext cx="1206082" cy="1206082"/>
            <a:chOff x="4338028" y="597845"/>
            <a:chExt cx="1206082" cy="120608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40F277-6BFE-4AD3-B2B0-D10930F2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68976B-4C5E-43DB-8734-3ACB15C687AC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박여은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C21751-889B-4016-9FD0-EE11AA6EE301}"/>
              </a:ext>
            </a:extLst>
          </p:cNvPr>
          <p:cNvGrpSpPr/>
          <p:nvPr/>
        </p:nvGrpSpPr>
        <p:grpSpPr>
          <a:xfrm>
            <a:off x="5506158" y="1802513"/>
            <a:ext cx="1206082" cy="1206082"/>
            <a:chOff x="4338028" y="597845"/>
            <a:chExt cx="1206082" cy="120608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CF274E3-8F54-441C-86EB-9B6E2686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0620C6-E640-4FC4-92DC-F5AE426DBCA0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안수현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1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C8DED-26A1-414F-83C7-D1751143969D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BED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368A2E-D8A2-4923-BDFF-A1B93B050BAD}"/>
              </a:ext>
            </a:extLst>
          </p:cNvPr>
          <p:cNvGrpSpPr/>
          <p:nvPr/>
        </p:nvGrpSpPr>
        <p:grpSpPr>
          <a:xfrm>
            <a:off x="251520" y="329038"/>
            <a:ext cx="2232248" cy="2211855"/>
            <a:chOff x="251520" y="329038"/>
            <a:chExt cx="2232248" cy="2211855"/>
          </a:xfrm>
        </p:grpSpPr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841AD46-FDD1-4E54-A976-41B6CC30CFA3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64829"/>
              <a:ext cx="1944216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개발환경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1" name="그림 10" descr="화살이(가) 표시된 사진&#10;&#10;자동 생성된 설명">
              <a:extLst>
                <a:ext uri="{FF2B5EF4-FFF2-40B4-BE49-F238E27FC236}">
                  <a16:creationId xmlns:a16="http://schemas.microsoft.com/office/drawing/2014/main" id="{4982CB01-2553-4558-A83C-5978B2C4A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749DC9-AF8C-4C62-9BDD-2F46B92BBC8B}"/>
              </a:ext>
            </a:extLst>
          </p:cNvPr>
          <p:cNvGrpSpPr/>
          <p:nvPr/>
        </p:nvGrpSpPr>
        <p:grpSpPr>
          <a:xfrm>
            <a:off x="2123116" y="872553"/>
            <a:ext cx="6582960" cy="3969893"/>
            <a:chOff x="2123116" y="872553"/>
            <a:chExt cx="6582960" cy="3969893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ECC61C5-4D20-4B3B-9405-8DA115B8B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691" y="4106416"/>
              <a:ext cx="2411385" cy="60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07E1B2D6-DF04-4606-9086-00F746FED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446" y="4158501"/>
              <a:ext cx="963303" cy="68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109BD34-FD09-4FDB-B93E-A896D1F09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6165" y="1941695"/>
              <a:ext cx="960253" cy="1064562"/>
            </a:xfrm>
            <a:prstGeom prst="rect">
              <a:avLst/>
            </a:prstGeom>
          </p:spPr>
        </p:pic>
        <p:pic>
          <p:nvPicPr>
            <p:cNvPr id="46" name="Picture 18">
              <a:extLst>
                <a:ext uri="{FF2B5EF4-FFF2-40B4-BE49-F238E27FC236}">
                  <a16:creationId xmlns:a16="http://schemas.microsoft.com/office/drawing/2014/main" id="{E921DCFD-2216-4688-AB47-D76AC6956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069" y="2248445"/>
              <a:ext cx="1397768" cy="87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mysql logo">
              <a:extLst>
                <a:ext uri="{FF2B5EF4-FFF2-40B4-BE49-F238E27FC236}">
                  <a16:creationId xmlns:a16="http://schemas.microsoft.com/office/drawing/2014/main" id="{7D36F699-5BB5-4B42-9033-78D2458BE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50" y="1149486"/>
              <a:ext cx="1346463" cy="949709"/>
            </a:xfrm>
            <a:prstGeom prst="trapezoid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 descr="default">
              <a:extLst>
                <a:ext uri="{FF2B5EF4-FFF2-40B4-BE49-F238E27FC236}">
                  <a16:creationId xmlns:a16="http://schemas.microsoft.com/office/drawing/2014/main" id="{3643BB60-9A84-4369-87B3-37B17692D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795" y="1814667"/>
              <a:ext cx="2485520" cy="1378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4" descr="jquery logo">
              <a:extLst>
                <a:ext uri="{FF2B5EF4-FFF2-40B4-BE49-F238E27FC236}">
                  <a16:creationId xmlns:a16="http://schemas.microsoft.com/office/drawing/2014/main" id="{C79164A7-EDD1-47D8-8F93-104689F42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43" y="965895"/>
              <a:ext cx="1362831" cy="74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6" descr="post-thumbnail">
              <a:extLst>
                <a:ext uri="{FF2B5EF4-FFF2-40B4-BE49-F238E27FC236}">
                  <a16:creationId xmlns:a16="http://schemas.microsoft.com/office/drawing/2014/main" id="{8FA5F36D-5ABB-4072-9818-460511BF65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804" b="89953" l="9968" r="89992">
                          <a14:foregroundMark x1="51543" y1="6804" x2="51543" y2="6804"/>
                          <a14:foregroundMark x1="55775" y1="82358" x2="55775" y2="82358"/>
                          <a14:foregroundMark x1="44106" y1="79747" x2="44106" y2="79747"/>
                          <a14:foregroundMark x1="60364" y1="87263" x2="60364" y2="87263"/>
                          <a14:foregroundMark x1="71044" y1="80222" x2="71044" y2="80222"/>
                          <a14:foregroundMark x1="38133" y1="81171" x2="38133" y2="81171"/>
                          <a14:foregroundMark x1="38805" y1="73180" x2="38805" y2="73180"/>
                          <a14:foregroundMark x1="32714" y1="71519" x2="32714" y2="71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1" r="19287"/>
            <a:stretch/>
          </p:blipFill>
          <p:spPr bwMode="auto">
            <a:xfrm>
              <a:off x="3061369" y="2792728"/>
              <a:ext cx="1208461" cy="101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8" descr="윈도우10 단축키">
              <a:extLst>
                <a:ext uri="{FF2B5EF4-FFF2-40B4-BE49-F238E27FC236}">
                  <a16:creationId xmlns:a16="http://schemas.microsoft.com/office/drawing/2014/main" id="{F72567ED-08E7-47A4-A1DB-75AE9BB77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3" r="21094"/>
            <a:stretch/>
          </p:blipFill>
          <p:spPr bwMode="auto">
            <a:xfrm>
              <a:off x="5030758" y="3112343"/>
              <a:ext cx="923483" cy="93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0">
              <a:extLst>
                <a:ext uri="{FF2B5EF4-FFF2-40B4-BE49-F238E27FC236}">
                  <a16:creationId xmlns:a16="http://schemas.microsoft.com/office/drawing/2014/main" id="{258D7325-168F-4FD5-A0C5-8FD3C138AA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42767" y1="46078" x2="42767" y2="46078"/>
                          <a14:foregroundMark x1="50000" y1="49510" x2="50000" y2="49510"/>
                          <a14:foregroundMark x1="53302" y1="51961" x2="53302" y2="51961"/>
                          <a14:foregroundMark x1="52673" y1="52451" x2="52673" y2="52451"/>
                          <a14:foregroundMark x1="50314" y1="57353" x2="50314" y2="57353"/>
                          <a14:foregroundMark x1="51415" y1="60784" x2="51415" y2="60784"/>
                          <a14:foregroundMark x1="53459" y1="49020" x2="54717" y2="44608"/>
                          <a14:foregroundMark x1="51572" y1="60784" x2="50314" y2="65196"/>
                          <a14:foregroundMark x1="50786" y1="58824" x2="51572" y2="65686"/>
                          <a14:foregroundMark x1="51415" y1="59804" x2="50472" y2="67647"/>
                          <a14:foregroundMark x1="56604" y1="52941" x2="56604" y2="52941"/>
                          <a14:foregroundMark x1="64937" y1="52451" x2="64937" y2="52451"/>
                          <a14:foregroundMark x1="50943" y1="60784" x2="50472" y2="61765"/>
                          <a14:foregroundMark x1="72799" y1="42647" x2="71069" y2="42647"/>
                          <a14:foregroundMark x1="70755" y1="44118" x2="70126" y2="42647"/>
                          <a14:foregroundMark x1="72327" y1="46078" x2="69969" y2="44608"/>
                          <a14:foregroundMark x1="71541" y1="44608" x2="71541" y2="44608"/>
                          <a14:foregroundMark x1="69811" y1="43137" x2="69811" y2="43137"/>
                          <a14:foregroundMark x1="70283" y1="43137" x2="70283" y2="43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0" t="31152" r="25120" b="29940"/>
            <a:stretch/>
          </p:blipFill>
          <p:spPr bwMode="auto">
            <a:xfrm>
              <a:off x="2123116" y="3856386"/>
              <a:ext cx="1208460" cy="30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1648569-1CBF-4EFE-BBE4-4646E6C3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83291" y="1041491"/>
              <a:ext cx="714127" cy="824647"/>
            </a:xfrm>
            <a:prstGeom prst="rect">
              <a:avLst/>
            </a:prstGeom>
          </p:spPr>
        </p:pic>
        <p:pic>
          <p:nvPicPr>
            <p:cNvPr id="54" name="Picture 32">
              <a:extLst>
                <a:ext uri="{FF2B5EF4-FFF2-40B4-BE49-F238E27FC236}">
                  <a16:creationId xmlns:a16="http://schemas.microsoft.com/office/drawing/2014/main" id="{57C80BD8-1A1E-4557-8355-2B39208D7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69" y="3088194"/>
              <a:ext cx="957218" cy="96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4" descr="post-thumbnail">
              <a:extLst>
                <a:ext uri="{FF2B5EF4-FFF2-40B4-BE49-F238E27FC236}">
                  <a16:creationId xmlns:a16="http://schemas.microsoft.com/office/drawing/2014/main" id="{F8F377D7-13B5-4AE7-9CE4-F492EE9C5C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40078" y1="47500" x2="40078" y2="47500"/>
                          <a14:foregroundMark x1="32422" y1="40417" x2="32422" y2="40417"/>
                          <a14:foregroundMark x1="46719" y1="47917" x2="46719" y2="47917"/>
                          <a14:foregroundMark x1="55937" y1="47778" x2="55937" y2="47778"/>
                          <a14:foregroundMark x1="61172" y1="46528" x2="61172" y2="46528"/>
                          <a14:foregroundMark x1="61172" y1="41111" x2="61172" y2="41111"/>
                          <a14:foregroundMark x1="64453" y1="47917" x2="64453" y2="47917"/>
                          <a14:foregroundMark x1="72109" y1="47917" x2="72109" y2="47917"/>
                          <a14:foregroundMark x1="50547" y1="71389" x2="50547" y2="71389"/>
                          <a14:foregroundMark x1="52734" y1="71389" x2="52734" y2="71389"/>
                          <a14:foregroundMark x1="57188" y1="70972" x2="57188" y2="70972"/>
                          <a14:foregroundMark x1="61406" y1="70556" x2="61406" y2="70556"/>
                          <a14:foregroundMark x1="65469" y1="70972" x2="65469" y2="70972"/>
                          <a14:foregroundMark x1="73438" y1="70556" x2="73438" y2="7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7" t="36293" r="18956" b="23886"/>
            <a:stretch/>
          </p:blipFill>
          <p:spPr bwMode="auto">
            <a:xfrm>
              <a:off x="3780674" y="4137317"/>
              <a:ext cx="1764515" cy="60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Spring Boot Logo">
              <a:extLst>
                <a:ext uri="{FF2B5EF4-FFF2-40B4-BE49-F238E27FC236}">
                  <a16:creationId xmlns:a16="http://schemas.microsoft.com/office/drawing/2014/main" id="{FCD4AD30-8DB0-4599-8B7F-238EE30BF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165" y="872553"/>
              <a:ext cx="2135798" cy="112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ERD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667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13B26-35C8-4997-9880-106ABD234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4" y="194121"/>
            <a:ext cx="7313951" cy="55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시연</a:t>
              </a: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062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채팅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851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8A1A3-07FC-4C9B-BEC3-E1C85078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45332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5A25D-63EF-4E4C-A2C4-417F899BC3AF}"/>
              </a:ext>
            </a:extLst>
          </p:cNvPr>
          <p:cNvSpPr txBox="1"/>
          <p:nvPr/>
        </p:nvSpPr>
        <p:spPr>
          <a:xfrm>
            <a:off x="4023612" y="7692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SSE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5895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19835</TotalTime>
  <Words>167</Words>
  <Application>Microsoft Office PowerPoint</Application>
  <PresentationFormat>화면 슬라이드 쇼(16:10)</PresentationFormat>
  <Paragraphs>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나눔고딕</vt:lpstr>
      <vt:lpstr>맑은 고딕</vt:lpstr>
      <vt:lpstr>Arial</vt:lpstr>
      <vt:lpstr>Consolas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1775</cp:revision>
  <cp:lastPrinted>2020-01-08T09:16:57Z</cp:lastPrinted>
  <dcterms:created xsi:type="dcterms:W3CDTF">2018-01-08T06:52:41Z</dcterms:created>
  <dcterms:modified xsi:type="dcterms:W3CDTF">2022-01-11T17:51:41Z</dcterms:modified>
</cp:coreProperties>
</file>