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418" r:id="rId3"/>
    <p:sldId id="490" r:id="rId4"/>
    <p:sldId id="474" r:id="rId5"/>
    <p:sldId id="493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4" r:id="rId17"/>
    <p:sldId id="503" r:id="rId1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3CB"/>
    <a:srgbClr val="ACD8D9"/>
    <a:srgbClr val="76BEC0"/>
    <a:srgbClr val="2A91D4"/>
    <a:srgbClr val="2CD3C9"/>
    <a:srgbClr val="D20000"/>
    <a:srgbClr val="00B0F0"/>
    <a:srgbClr val="7BDB45"/>
    <a:srgbClr val="E6E6E6"/>
    <a:srgbClr val="F47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1" autoAdjust="0"/>
    <p:restoredTop sz="94660"/>
  </p:normalViewPr>
  <p:slideViewPr>
    <p:cSldViewPr>
      <p:cViewPr>
        <p:scale>
          <a:sx n="150" d="100"/>
          <a:sy n="150" d="100"/>
        </p:scale>
        <p:origin x="666" y="-1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>
      <p:cViewPr>
        <p:scale>
          <a:sx n="150" d="100"/>
          <a:sy n="150" d="100"/>
        </p:scale>
        <p:origin x="1674" y="-208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7" y="739676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1B83F-04A8-44D0-88C1-3D21C03BE465}"/>
              </a:ext>
            </a:extLst>
          </p:cNvPr>
          <p:cNvSpPr txBox="1"/>
          <p:nvPr/>
        </p:nvSpPr>
        <p:spPr>
          <a:xfrm>
            <a:off x="3454178" y="766218"/>
            <a:ext cx="272510" cy="61555"/>
          </a:xfrm>
          <a:prstGeom prst="rect">
            <a:avLst/>
          </a:prstGeom>
          <a:solidFill>
            <a:srgbClr val="ACD8D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 dirty="0"/>
              <a:t>2022-01-10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6340052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5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SIST_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파이널 프로젝트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조 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Date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2022-01-12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8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1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13C8EF-BCB1-40F5-9087-9D01634E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99229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제목 3">
            <a:extLst>
              <a:ext uri="{FF2B5EF4-FFF2-40B4-BE49-F238E27FC236}">
                <a16:creationId xmlns:a16="http://schemas.microsoft.com/office/drawing/2014/main" id="{09C690AB-0742-46D9-BC5E-EB90212CBA98}"/>
              </a:ext>
            </a:extLst>
          </p:cNvPr>
          <p:cNvSpPr txBox="1">
            <a:spLocks/>
          </p:cNvSpPr>
          <p:nvPr/>
        </p:nvSpPr>
        <p:spPr>
          <a:xfrm>
            <a:off x="107505" y="1417340"/>
            <a:ext cx="8784975" cy="56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쉼</a:t>
            </a:r>
            <a:r>
              <a:rPr lang="en-US" altLang="ko-KR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1C189B4E-936D-46F4-8292-14575A7120F3}"/>
              </a:ext>
            </a:extLst>
          </p:cNvPr>
          <p:cNvSpPr txBox="1">
            <a:spLocks/>
          </p:cNvSpPr>
          <p:nvPr/>
        </p:nvSpPr>
        <p:spPr>
          <a:xfrm>
            <a:off x="179512" y="2010012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2021.01.10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B706829-2C3A-4DDE-A36B-3531C81F4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04305"/>
              </p:ext>
            </p:extLst>
          </p:nvPr>
        </p:nvGraphicFramePr>
        <p:xfrm>
          <a:off x="2690688" y="3433564"/>
          <a:ext cx="3762630" cy="1224136"/>
        </p:xfrm>
        <a:graphic>
          <a:graphicData uri="http://schemas.openxmlformats.org/drawingml/2006/table">
            <a:tbl>
              <a:tblPr/>
              <a:tblGrid>
                <a:gridCol w="752526">
                  <a:extLst>
                    <a:ext uri="{9D8B030D-6E8A-4147-A177-3AD203B41FA5}">
                      <a16:colId xmlns:a16="http://schemas.microsoft.com/office/drawing/2014/main" val="422873351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11939221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893413409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132470790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28027658"/>
                    </a:ext>
                  </a:extLst>
                </a:gridCol>
              </a:tblGrid>
              <a:tr h="6480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SIST 2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조</a:t>
                      </a:r>
                      <a:endParaRPr lang="en-US" altLang="ko-KR" sz="1500" b="0" dirty="0">
                        <a:solidFill>
                          <a:schemeClr val="bg1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T="46800" anchor="ctr"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8481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김보라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T="468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김태민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박여은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안수현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최재현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5104"/>
                  </a:ext>
                </a:extLst>
              </a:tr>
            </a:tbl>
          </a:graphicData>
        </a:graphic>
      </p:graphicFrame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F6E1FAE4-141F-4441-8EB5-CA9785CB1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04" y="1735468"/>
            <a:ext cx="185928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D236DD-8A84-40E6-B458-3E2303C7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57623"/>
            <a:ext cx="2934109" cy="447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5D2C4-224F-4CDC-BD43-B0A504ED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4799"/>
            <a:ext cx="4486901" cy="4572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8E8999-7FAC-4236-9918-22301ED8EE71}"/>
              </a:ext>
            </a:extLst>
          </p:cNvPr>
          <p:cNvCxnSpPr/>
          <p:nvPr/>
        </p:nvCxnSpPr>
        <p:spPr>
          <a:xfrm>
            <a:off x="0" y="12013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F2D3E75-08C1-4BB8-A342-F95E275C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32" y="3304226"/>
            <a:ext cx="5553850" cy="19719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BAE6C6-E06B-4CCE-9195-1FD6F8736176}"/>
              </a:ext>
            </a:extLst>
          </p:cNvPr>
          <p:cNvCxnSpPr/>
          <p:nvPr/>
        </p:nvCxnSpPr>
        <p:spPr>
          <a:xfrm>
            <a:off x="0" y="21374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3575A5-5964-442E-9148-E1A568372155}"/>
              </a:ext>
            </a:extLst>
          </p:cNvPr>
          <p:cNvCxnSpPr/>
          <p:nvPr/>
        </p:nvCxnSpPr>
        <p:spPr>
          <a:xfrm>
            <a:off x="0" y="287217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D444495-E85C-4EC0-A1B2-F3D517877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32" y="2442545"/>
            <a:ext cx="49632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4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결제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00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1D9675-A3C8-4E55-A7BD-FBF74B08B4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E8672-A350-4D35-82CF-2AA26D43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0" y="230239"/>
            <a:ext cx="7836319" cy="537770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77A708-2986-432F-8B69-7B4A8B69F032}"/>
              </a:ext>
            </a:extLst>
          </p:cNvPr>
          <p:cNvCxnSpPr/>
          <p:nvPr/>
        </p:nvCxnSpPr>
        <p:spPr>
          <a:xfrm>
            <a:off x="0" y="40746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7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로그인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97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CA073C-D59A-48C8-9DCA-D8860B76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1" y="1725904"/>
            <a:ext cx="8022435" cy="679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3DCA8-2A88-448E-9483-CB98C8E0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25" y="2613339"/>
            <a:ext cx="7022446" cy="19446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5EA541-321A-4011-81A2-F436BC9CF7FF}"/>
              </a:ext>
            </a:extLst>
          </p:cNvPr>
          <p:cNvCxnSpPr/>
          <p:nvPr/>
        </p:nvCxnSpPr>
        <p:spPr>
          <a:xfrm>
            <a:off x="4067944" y="2404920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2119E8-FFAD-42ED-ACB4-2FBDA2E33A5C}"/>
              </a:ext>
            </a:extLst>
          </p:cNvPr>
          <p:cNvCxnSpPr/>
          <p:nvPr/>
        </p:nvCxnSpPr>
        <p:spPr>
          <a:xfrm>
            <a:off x="0" y="249746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290547-8344-4541-8F34-64962FBF2D0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69248" y="2404920"/>
            <a:ext cx="1" cy="2084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351B7F6-0538-4303-BB6E-CF4B0E65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62" y="4658158"/>
            <a:ext cx="2436018" cy="10323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A9129A-FEE6-4D9E-A7E4-4118A834968B}"/>
              </a:ext>
            </a:extLst>
          </p:cNvPr>
          <p:cNvCxnSpPr/>
          <p:nvPr/>
        </p:nvCxnSpPr>
        <p:spPr>
          <a:xfrm>
            <a:off x="0" y="458569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69BFE-3A21-476E-B097-7CD0FC084CAA}"/>
              </a:ext>
            </a:extLst>
          </p:cNvPr>
          <p:cNvSpPr/>
          <p:nvPr/>
        </p:nvSpPr>
        <p:spPr>
          <a:xfrm>
            <a:off x="3635896" y="553244"/>
            <a:ext cx="1512168" cy="216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F1A2FC-6138-4BB2-8622-E4DB07A33A68}"/>
              </a:ext>
            </a:extLst>
          </p:cNvPr>
          <p:cNvCxnSpPr/>
          <p:nvPr/>
        </p:nvCxnSpPr>
        <p:spPr>
          <a:xfrm>
            <a:off x="0" y="167666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2FF6E6-494B-4DEA-9979-1424B8651982}"/>
              </a:ext>
            </a:extLst>
          </p:cNvPr>
          <p:cNvGrpSpPr/>
          <p:nvPr/>
        </p:nvGrpSpPr>
        <p:grpSpPr>
          <a:xfrm>
            <a:off x="683568" y="254336"/>
            <a:ext cx="7896898" cy="1329790"/>
            <a:chOff x="755576" y="230997"/>
            <a:chExt cx="6624736" cy="97031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7459F92-6E98-4C2D-94A6-D6EFC0E8E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466"/>
            <a:stretch/>
          </p:blipFill>
          <p:spPr>
            <a:xfrm>
              <a:off x="755576" y="230997"/>
              <a:ext cx="6552728" cy="97031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C19081-5346-4280-B54A-04620332828C}"/>
                </a:ext>
              </a:extLst>
            </p:cNvPr>
            <p:cNvSpPr/>
            <p:nvPr/>
          </p:nvSpPr>
          <p:spPr>
            <a:xfrm>
              <a:off x="4860032" y="481236"/>
              <a:ext cx="2520280" cy="2160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4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맵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0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F6120A-E411-4962-BAB6-A025D5C9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6" y="337220"/>
            <a:ext cx="2861170" cy="638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363F9B-1F54-4A57-B470-0147C902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70090"/>
            <a:ext cx="4824536" cy="347929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54D230-7ED4-47C4-B97F-696D8266BFD5}"/>
              </a:ext>
            </a:extLst>
          </p:cNvPr>
          <p:cNvCxnSpPr/>
          <p:nvPr/>
        </p:nvCxnSpPr>
        <p:spPr>
          <a:xfrm>
            <a:off x="0" y="97559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54798B9-7FAC-4774-9093-DEDE164F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051925"/>
            <a:ext cx="4968552" cy="8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73F4EE-93DF-4C0B-BB6C-227D188F29D8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AC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B73EC8-5245-41D4-865B-F2600F7CD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5292"/>
            <a:ext cx="4464496" cy="2288334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ABA1E414-544C-4D46-989D-A858306C89F7}"/>
              </a:ext>
            </a:extLst>
          </p:cNvPr>
          <p:cNvSpPr txBox="1">
            <a:spLocks/>
          </p:cNvSpPr>
          <p:nvPr/>
        </p:nvSpPr>
        <p:spPr>
          <a:xfrm>
            <a:off x="3779912" y="4225652"/>
            <a:ext cx="48245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숙소 예약 서비스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</a:t>
            </a:r>
            <a:endParaRPr lang="en-US" altLang="ko-KR" sz="2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편안한 휴식을 제공합니다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7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시연</a:t>
              </a: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53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채팅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1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8A1A3-07FC-4C9B-BEC3-E1C85078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45332"/>
            <a:ext cx="571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E5A25D-63EF-4E4C-A2C4-417F899BC3AF}"/>
              </a:ext>
            </a:extLst>
          </p:cNvPr>
          <p:cNvSpPr txBox="1"/>
          <p:nvPr/>
        </p:nvSpPr>
        <p:spPr>
          <a:xfrm>
            <a:off x="4023612" y="7692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SSE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58951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143A98-8E08-42DE-9471-515473C7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0" y="451708"/>
            <a:ext cx="7613099" cy="143116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37CC81E-4156-453B-BDDE-35AB7C6D5F42}"/>
              </a:ext>
            </a:extLst>
          </p:cNvPr>
          <p:cNvGrpSpPr/>
          <p:nvPr/>
        </p:nvGrpSpPr>
        <p:grpSpPr>
          <a:xfrm>
            <a:off x="757485" y="2569468"/>
            <a:ext cx="7621064" cy="2160240"/>
            <a:chOff x="772847" y="2209428"/>
            <a:chExt cx="7621064" cy="21602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3B3DBE-2610-4D90-B28D-6006A55F0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847" y="2502507"/>
              <a:ext cx="7621064" cy="18671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8DACA1-A8C2-4F5F-BE72-855FB556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847" y="2209428"/>
              <a:ext cx="2048161" cy="304843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7A744C-017A-4477-8487-0D1902BE90E0}"/>
              </a:ext>
            </a:extLst>
          </p:cNvPr>
          <p:cNvCxnSpPr/>
          <p:nvPr/>
        </p:nvCxnSpPr>
        <p:spPr>
          <a:xfrm>
            <a:off x="0" y="22094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0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4DA116-6693-49C4-B4C5-9E0631F05258}"/>
              </a:ext>
            </a:extLst>
          </p:cNvPr>
          <p:cNvGrpSpPr/>
          <p:nvPr/>
        </p:nvGrpSpPr>
        <p:grpSpPr>
          <a:xfrm>
            <a:off x="1452262" y="1605129"/>
            <a:ext cx="5658640" cy="3783852"/>
            <a:chOff x="1452262" y="1605129"/>
            <a:chExt cx="5658640" cy="37838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6CFC4A-7D5F-40F1-BCC1-825B024F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262" y="1727588"/>
              <a:ext cx="5658640" cy="366139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95BE47-9573-448B-A875-F348F991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131" y="1605129"/>
              <a:ext cx="3035089" cy="16200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D2CDD8-4D8D-4F2C-80A7-0BE60AB9E180}"/>
              </a:ext>
            </a:extLst>
          </p:cNvPr>
          <p:cNvGrpSpPr/>
          <p:nvPr/>
        </p:nvGrpSpPr>
        <p:grpSpPr>
          <a:xfrm>
            <a:off x="1452262" y="328223"/>
            <a:ext cx="5658640" cy="1017109"/>
            <a:chOff x="1452262" y="230436"/>
            <a:chExt cx="5658640" cy="10171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4A08DF-6E15-4A21-AD4A-8E90535C2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486" t="10294" b="12782"/>
            <a:stretch/>
          </p:blipFill>
          <p:spPr>
            <a:xfrm>
              <a:off x="1470053" y="230436"/>
              <a:ext cx="4898550" cy="1787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F33A3A-B946-4DEB-A005-7BF16CF5A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262" y="409228"/>
              <a:ext cx="5658640" cy="838317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E7AD7F-23C3-4AF1-B4D5-8F44B62F371B}"/>
              </a:ext>
            </a:extLst>
          </p:cNvPr>
          <p:cNvCxnSpPr/>
          <p:nvPr/>
        </p:nvCxnSpPr>
        <p:spPr>
          <a:xfrm>
            <a:off x="0" y="141734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3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암호화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4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63A03-AC03-4022-B721-AF8690B9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76129"/>
            <a:ext cx="58586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19195</TotalTime>
  <Words>62</Words>
  <Application>Microsoft Office PowerPoint</Application>
  <PresentationFormat>화면 슬라이드 쇼(16:10)</PresentationFormat>
  <Paragraphs>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G마켓 산스 Bold</vt:lpstr>
      <vt:lpstr>G마켓 산스 Light</vt:lpstr>
      <vt:lpstr>G마켓 산스 Medium</vt:lpstr>
      <vt:lpstr>나눔고딕</vt:lpstr>
      <vt:lpstr>맑은 고딕</vt:lpstr>
      <vt:lpstr>Arial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</cp:lastModifiedBy>
  <cp:revision>1729</cp:revision>
  <cp:lastPrinted>2020-01-08T09:16:57Z</cp:lastPrinted>
  <dcterms:created xsi:type="dcterms:W3CDTF">2018-01-08T06:52:41Z</dcterms:created>
  <dcterms:modified xsi:type="dcterms:W3CDTF">2022-01-11T04:39:03Z</dcterms:modified>
</cp:coreProperties>
</file>