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77" d="100"/>
          <a:sy n="77" d="100"/>
        </p:scale>
        <p:origin x="43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4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Web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kinh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doanh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1</a:t>
            </a:r>
            <a:endParaRPr lang="en-US" sz="1400" b="1" baseline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chemeClr val="bg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 b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9295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 LÝ CHUỖI</a:t>
            </a:r>
            <a:endParaRPr lang="en-US" sz="4800" ker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Image result for Python">
            <a:extLst>
              <a:ext uri="{FF2B5EF4-FFF2-40B4-BE49-F238E27FC236}">
                <a16:creationId xmlns:a16="http://schemas.microsoft.com/office/drawing/2014/main" id="{920AE674-81F7-47A5-8E7E-15E96F1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center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center căn giữa Chuỗi, nó tự đẩy khoảng trắng 2 bên sao cho tổng ký tự bằng giá trị muốn truyền vào. Nếu có đối số thứ 2 thì thay khoảng trắng bằng ký tự mới này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Lưu ý: Nếu số 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 căn giữa mà nhỏ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số ký tự gốc thì không có gì thay đổi.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F956B-515B-41C0-AA2C-D392A62A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8375"/>
            <a:ext cx="36099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E0343-05DA-44DF-B94F-EAFA49106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058" y="2395537"/>
            <a:ext cx="3133725" cy="87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D9045A3-D9BA-4283-952E-96C413EB9C65}"/>
              </a:ext>
            </a:extLst>
          </p:cNvPr>
          <p:cNvSpPr/>
          <p:nvPr/>
        </p:nvSpPr>
        <p:spPr>
          <a:xfrm>
            <a:off x="5029200" y="2643187"/>
            <a:ext cx="16002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7010400" cy="508000"/>
            <a:chOff x="789624" y="1191463"/>
            <a:chExt cx="7010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809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5.4.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xóa khoảng trắng dư thừa 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trip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8382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Để xóa khoảng trắng d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thừa, Python hỗ trợ hàm strip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1AC1E-853D-40EB-94F3-D697DED9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76400"/>
            <a:ext cx="5495925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3FD4F-54DF-452F-824B-52411FF61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595605"/>
            <a:ext cx="4705350" cy="12192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6655BC3-D852-4800-A23E-FBED007C90FA}"/>
              </a:ext>
            </a:extLst>
          </p:cNvPr>
          <p:cNvSpPr/>
          <p:nvPr/>
        </p:nvSpPr>
        <p:spPr>
          <a:xfrm>
            <a:off x="4876800" y="3700462"/>
            <a:ext cx="381000" cy="7191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5.5.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startsWith, endsWith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144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startswith để kiểm tra Chuỗi có bắt đầu bằng 1 chuỗi con nào đó hay không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endswith để kiểm tra Chuỗi có kết thúc bằng 1 chuỗi con nào đó hay không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2BB057-1FED-4101-BB7A-B6B408CD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5987"/>
            <a:ext cx="3390900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C8C513-B085-4DF5-8D40-EBF244462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475878"/>
            <a:ext cx="1181100" cy="124777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9C28B2-169C-4270-801D-D3A009B7ACD3}"/>
              </a:ext>
            </a:extLst>
          </p:cNvPr>
          <p:cNvSpPr/>
          <p:nvPr/>
        </p:nvSpPr>
        <p:spPr>
          <a:xfrm>
            <a:off x="4419600" y="2943224"/>
            <a:ext cx="1676400" cy="4095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5.6.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find, count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144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find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trả về vị trí đầu tiên tìm thấy, hàm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rfind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trả về vị trí cuối cùng tìm thấy. Nếu không thấy sẽ trả về 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98F22C-5ABB-4E3E-AC6A-444F7C35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344805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80F7E-2D0A-4DE3-9D42-DABE24AE3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191" y="2981325"/>
            <a:ext cx="923925" cy="8953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4191000" y="3276600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400" b="1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count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trả về số lần xuất hiện của Chuỗi con trong Chuỗi gốc, không tồn tại trả về 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7557052" y="2648780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DF48-FF62-42B6-A066-A711374F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1" y="1903551"/>
            <a:ext cx="6457950" cy="1543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2834CB-C1DD-4E5F-939E-32B9510A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726" y="2582105"/>
            <a:ext cx="838200" cy="5905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B3BAF-6AA6-4627-95F7-21F0F004F72F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CD47563F-DDE1-4C61-8779-CF86544BD6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5.6.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find, count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D280967-72DA-40D8-ADC1-FFEDBB82D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" name="AutoShape 18">
                <a:extLst>
                  <a:ext uri="{FF2B5EF4-FFF2-40B4-BE49-F238E27FC236}">
                    <a16:creationId xmlns:a16="http://schemas.microsoft.com/office/drawing/2014/main" id="{61C1D1D9-B181-4A1D-9D8A-1BE52CA20C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19">
                <a:extLst>
                  <a:ext uri="{FF2B5EF4-FFF2-40B4-BE49-F238E27FC236}">
                    <a16:creationId xmlns:a16="http://schemas.microsoft.com/office/drawing/2014/main" id="{3996856E-43CB-41BE-AB5D-743B24255D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20">
                <a:extLst>
                  <a:ext uri="{FF2B5EF4-FFF2-40B4-BE49-F238E27FC236}">
                    <a16:creationId xmlns:a16="http://schemas.microsoft.com/office/drawing/2014/main" id="{5644FA5A-0FCD-4D38-A12C-C5B8D2D529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025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5.7.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format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substring</a:t>
              </a:r>
              <a:endParaRPr lang="vi-VN" sz="2800" b="1" i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8382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format sử dụng {} để dành chỗ xuất dữ liệu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5936974" y="2728912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D4F629-30DD-4746-8284-0DA78C89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58" y="2171700"/>
            <a:ext cx="4276725" cy="171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2110F-1F56-4AF3-9268-136D3671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65" y="2833687"/>
            <a:ext cx="33147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substring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97C8484-5FFA-4F84-AAB7-A63F2779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85" y="1676400"/>
            <a:ext cx="497764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 World!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d!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 Worl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:11])</a:t>
            </a:r>
            <a:r>
              <a:rPr lang="en-US" altLang="en-US" sz="2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altLang="en-US" sz="24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97192A-55EB-40A2-B501-7B4BBD89A90F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20" name="AutoShape 52">
              <a:extLst>
                <a:ext uri="{FF2B5EF4-FFF2-40B4-BE49-F238E27FC236}">
                  <a16:creationId xmlns:a16="http://schemas.microsoft.com/office/drawing/2014/main" id="{6774A004-1CAF-4924-8E13-348728EF01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5.7.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format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substring</a:t>
              </a:r>
              <a:endParaRPr lang="vi-VN" sz="2800" b="1" i="1"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18274113-1FD5-4FFC-9B1C-E90103642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2" name="AutoShape 18">
                <a:extLst>
                  <a:ext uri="{FF2B5EF4-FFF2-40B4-BE49-F238E27FC236}">
                    <a16:creationId xmlns:a16="http://schemas.microsoft.com/office/drawing/2014/main" id="{9AEDB67B-30CB-4423-9C63-28E5118B29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19">
                <a:extLst>
                  <a:ext uri="{FF2B5EF4-FFF2-40B4-BE49-F238E27FC236}">
                    <a16:creationId xmlns:a16="http://schemas.microsoft.com/office/drawing/2014/main" id="{F940480A-B769-4FB7-9A3E-E9CCF8E9A9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AutoShape 20">
                <a:extLst>
                  <a:ext uri="{FF2B5EF4-FFF2-40B4-BE49-F238E27FC236}">
                    <a16:creationId xmlns:a16="http://schemas.microsoft.com/office/drawing/2014/main" id="{EFD5026F-20CE-4A8D-97C4-3FE26F4091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92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5.8.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tách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9906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split dùng để tách chuỗi thành mảng các chuỗi con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DF9A3-4035-4BF0-8D0D-55643E2FC583}"/>
              </a:ext>
            </a:extLst>
          </p:cNvPr>
          <p:cNvSpPr/>
          <p:nvPr/>
        </p:nvSpPr>
        <p:spPr>
          <a:xfrm>
            <a:off x="6026426" y="2538412"/>
            <a:ext cx="13716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965C3-F1AA-4EC7-B568-E9C3BF5A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5" y="2290762"/>
            <a:ext cx="47434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F413D-FFA7-48C4-89E8-2ACC6F76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456208"/>
            <a:ext cx="223837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203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5.9.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nối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join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 dùng để nối Chuỗi: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EABB-4C7C-48FC-B0B0-F4369725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057400"/>
            <a:ext cx="4953000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1E7D15-B5AB-459B-8E2A-2E9848CF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070" y="2895600"/>
            <a:ext cx="4419600" cy="13430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DC8E26-F08F-4236-9A4A-1C1381A48729}"/>
              </a:ext>
            </a:extLst>
          </p:cNvPr>
          <p:cNvCxnSpPr>
            <a:cxnSpLocks/>
          </p:cNvCxnSpPr>
          <p:nvPr/>
        </p:nvCxnSpPr>
        <p:spPr>
          <a:xfrm flipV="1">
            <a:off x="3114675" y="4100512"/>
            <a:ext cx="4048125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17BF5B-2FD6-4F5D-B5B5-650DF7BC41B0}"/>
              </a:ext>
            </a:extLst>
          </p:cNvPr>
          <p:cNvCxnSpPr/>
          <p:nvPr/>
        </p:nvCxnSpPr>
        <p:spPr>
          <a:xfrm>
            <a:off x="2514600" y="3228975"/>
            <a:ext cx="464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7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Mục tiêu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Hiểu được khái niệm và cấu trúc của chuỗi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in hoa , in thường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căn lề, xóa khoảng trắng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</a:t>
            </a: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được các hàm tìm kiếm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định dạng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 tách chuỗi và nối chuỗi</a:t>
            </a:r>
            <a:endParaRPr lang="en-US" sz="28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5.1.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Khái niệm và cấu trúc của chuỗi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5.2.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upper, lower -in HOA-thường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5.3.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căn lề: rjust, ljust, center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5.4.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xóa khoảng trắng dư thừa 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trip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5.5.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startsWith, endsWith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5.6.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find, count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format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substring</a:t>
            </a:r>
            <a:endParaRPr lang="vi-VN" sz="2800" i="1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5.8.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tách chuỗi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5.9.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 nối chuỗi</a:t>
            </a:r>
          </a:p>
        </p:txBody>
      </p:sp>
    </p:spTree>
    <p:extLst>
      <p:ext uri="{BB962C8B-B14F-4D97-AF65-F5344CB8AC3E}">
        <p14:creationId xmlns:p14="http://schemas.microsoft.com/office/powerpoint/2010/main" val="111471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5.1.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Khái niệm và cấu trúc của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6921" y="866964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Chuỗi là tập các ký tự nằm trong nháy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hoặc nháy đôi, hoặc 3 nháy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hoặc 3 nháy đôi. Chuỗi rất quan trọng trong mọi ngôn ngữ, hầu hết ta đều gặp xử lý chuỗi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1BB047-D9E1-4199-A1C9-027B8E27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" y="1899090"/>
            <a:ext cx="6000750" cy="4352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C3FE98-8E95-4831-9F9B-11014AA1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904" y="1919477"/>
            <a:ext cx="498157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4218AE-6E45-48CE-B222-BE6C4C82FA0C}"/>
              </a:ext>
            </a:extLst>
          </p:cNvPr>
          <p:cNvSpPr/>
          <p:nvPr/>
        </p:nvSpPr>
        <p:spPr>
          <a:xfrm>
            <a:off x="5829396" y="3368519"/>
            <a:ext cx="1206508" cy="609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66294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Chuỗi trong Python cũng là đối t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ợng, nó cung cấp một số hàm rất quan trọng: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35777-4199-4A95-A0C9-9ABC5F41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18" y="1087314"/>
            <a:ext cx="4991100" cy="838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E92CB5-58AD-48CC-9B97-022617C12A6C}"/>
              </a:ext>
            </a:extLst>
          </p:cNvPr>
          <p:cNvGraphicFramePr>
            <a:graphicFrameLocks noGrp="1"/>
          </p:cNvGraphicFramePr>
          <p:nvPr/>
        </p:nvGraphicFramePr>
        <p:xfrm>
          <a:off x="480910" y="1936503"/>
          <a:ext cx="1138439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590">
                  <a:extLst>
                    <a:ext uri="{9D8B030D-6E8A-4147-A177-3AD203B41FA5}">
                      <a16:colId xmlns:a16="http://schemas.microsoft.com/office/drawing/2014/main" val="3110113687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4146039144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Tên hàm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7047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upper,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Xử lý in Hoa, in th</a:t>
                      </a:r>
                      <a:r>
                        <a:rPr lang="vi-VN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ờng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926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rjust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Căn lề phải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19507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ljust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Căn lề trái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7073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Căn gữa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837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Xóa khoảng trắng d</a:t>
                      </a:r>
                      <a:r>
                        <a:rPr lang="vi-VN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thừa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5869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startswith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Kiểm tra Chuỗi có phải bắt đầu là ký tự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6954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endswith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Kiểm tra Chuỗi có phải kết thúc là ký tự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16147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Đếm số lần xuất hiện trong Chuỗi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92118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Tìm kiếm Chuỗi 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3553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Định dạng Chuỗi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1959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__len__()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Trả về số l</a:t>
                      </a:r>
                      <a:r>
                        <a:rPr lang="vi-VN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ư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ợng ký tự trong chuỗi, dùng index để lấy ký tự ra: str[index]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026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6EDC09A0-5377-4AFD-A5B6-55D42CA4EBF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5" name="AutoShape 52">
              <a:extLst>
                <a:ext uri="{FF2B5EF4-FFF2-40B4-BE49-F238E27FC236}">
                  <a16:creationId xmlns:a16="http://schemas.microsoft.com/office/drawing/2014/main" id="{23125072-33D8-455C-9888-E20C721FD2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5.1.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Khái niệm và cấu trúc của chuỗi</a:t>
              </a: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8FF67532-C590-4C4E-8CF0-C5F2FFEB3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" name="AutoShape 18">
                <a:extLst>
                  <a:ext uri="{FF2B5EF4-FFF2-40B4-BE49-F238E27FC236}">
                    <a16:creationId xmlns:a16="http://schemas.microsoft.com/office/drawing/2014/main" id="{38D06653-8453-4E7E-B9CA-721D01E6AF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19">
                <a:extLst>
                  <a:ext uri="{FF2B5EF4-FFF2-40B4-BE49-F238E27FC236}">
                    <a16:creationId xmlns:a16="http://schemas.microsoft.com/office/drawing/2014/main" id="{47362DF7-4618-472D-BCB2-96F04F846CE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95973E2F-8658-4AA1-A0A2-59C559A41C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94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5.2.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upper, lower -in HOA-thường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upper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a Chuỗi về In HOA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Hàm lower đ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a Chuỗi về In th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ờng</a:t>
            </a: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E272D-B3FF-4D57-B8A5-CA5F3650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0800"/>
            <a:ext cx="4394200" cy="83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36ED07-28FA-4184-B316-62040F936516}"/>
              </a:ext>
            </a:extLst>
          </p:cNvPr>
          <p:cNvSpPr/>
          <p:nvPr/>
        </p:nvSpPr>
        <p:spPr>
          <a:xfrm>
            <a:off x="5301775" y="2779067"/>
            <a:ext cx="2465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TRẦN DUY THANH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94496-DD59-4C1A-BA16-E7021865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57" y="4495800"/>
            <a:ext cx="3581400" cy="628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22D6B9-BA22-4205-9242-7AE64E57F4E4}"/>
              </a:ext>
            </a:extLst>
          </p:cNvPr>
          <p:cNvSpPr/>
          <p:nvPr/>
        </p:nvSpPr>
        <p:spPr>
          <a:xfrm>
            <a:off x="4727714" y="4631004"/>
            <a:ext cx="203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trần duy thanh</a:t>
            </a:r>
          </a:p>
        </p:txBody>
      </p:sp>
    </p:spTree>
    <p:extLst>
      <p:ext uri="{BB962C8B-B14F-4D97-AF65-F5344CB8AC3E}">
        <p14:creationId xmlns:p14="http://schemas.microsoft.com/office/powerpoint/2010/main" val="425919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5.3.</a:t>
              </a:r>
              <a:r>
                <a:rPr lang="en-US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 i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Hàm căn lề: rjust, ljust, center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rjust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căn lề phải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Hàm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ljust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 căn lề trái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Hàm centercăn giữa</a:t>
            </a: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Rjust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rjust sẽ căn phải Chuỗi, nếu truyền 1 đối số Python sẽ chèn khoảng trắng, nếu có đối số thứ 2 thì chèn nó vào tr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ớc.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u ý nếu số ký tự chèn nhỏ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chuỗi gốc thì không có gì thay đổi (tr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ờng hợp rjust(3, “*”))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3FF13-DA43-4247-9BF0-3EC04172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7" y="2238375"/>
            <a:ext cx="3648075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F6D68-BD1D-4E8A-AE07-1C8EDA6F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11" y="2552700"/>
            <a:ext cx="2314575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629D2A2-C13B-4752-9D50-BA1E3EA83CA3}"/>
              </a:ext>
            </a:extLst>
          </p:cNvPr>
          <p:cNvSpPr/>
          <p:nvPr/>
        </p:nvSpPr>
        <p:spPr>
          <a:xfrm>
            <a:off x="5375500" y="2953992"/>
            <a:ext cx="16002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ljust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Hàm ljust sẽ căn trái Chuỗi, nếu truyền 1 đối số Python sẽ chèn khoảng trắng đằng sau, nếu có đối số thứ 2 thì chèn nó vào sau.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u ý nếu số ký tự muốn chèn nhỏ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n Chuỗi gốc thì không có gì thay đổi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C89F0-A925-4CE2-ADA9-DDBF88BF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90750"/>
            <a:ext cx="3429000" cy="2476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32654F-9EC2-4357-A5B3-22A2A48D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2" y="2500312"/>
            <a:ext cx="1790700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112545-4563-444C-99A1-50A7FD4827FF}"/>
              </a:ext>
            </a:extLst>
          </p:cNvPr>
          <p:cNvSpPr/>
          <p:nvPr/>
        </p:nvSpPr>
        <p:spPr>
          <a:xfrm>
            <a:off x="4305300" y="3018182"/>
            <a:ext cx="16002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796</Words>
  <Application>Microsoft Office PowerPoint</Application>
  <PresentationFormat>Widescreen</PresentationFormat>
  <Paragraphs>136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Than Hieu Nguyen</cp:lastModifiedBy>
  <cp:revision>575</cp:revision>
  <dcterms:created xsi:type="dcterms:W3CDTF">2011-04-06T04:04:31Z</dcterms:created>
  <dcterms:modified xsi:type="dcterms:W3CDTF">2024-03-25T03:13:40Z</dcterms:modified>
</cp:coreProperties>
</file>