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22294" y="162559"/>
            <a:ext cx="5947410" cy="517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549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549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78901" y="100584"/>
            <a:ext cx="1117079" cy="7223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1189" y="11938"/>
            <a:ext cx="8307705" cy="7551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1822" y="1131823"/>
            <a:ext cx="10871200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549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jp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217" y="2177922"/>
            <a:ext cx="489140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Introduction </a:t>
            </a:r>
            <a:r>
              <a:rPr sz="5400" spc="-25" dirty="0"/>
              <a:t>to</a:t>
            </a:r>
            <a:endParaRPr sz="5400"/>
          </a:p>
          <a:p>
            <a:pPr marL="2540" algn="ctr">
              <a:lnSpc>
                <a:spcPct val="100000"/>
              </a:lnSpc>
            </a:pPr>
            <a:r>
              <a:rPr sz="5400" spc="-10" dirty="0"/>
              <a:t>Django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5395" y="886967"/>
            <a:ext cx="8535924" cy="58338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5" rIns="0" bIns="0" rtlCol="0">
            <a:spAutoFit/>
          </a:bodyPr>
          <a:lstStyle/>
          <a:p>
            <a:pPr marL="1962785">
              <a:lnSpc>
                <a:spcPct val="100000"/>
              </a:lnSpc>
              <a:spcBef>
                <a:spcPts val="100"/>
              </a:spcBef>
            </a:pPr>
            <a:r>
              <a:rPr dirty="0"/>
              <a:t>Django</a:t>
            </a:r>
            <a:r>
              <a:rPr spc="-20" dirty="0"/>
              <a:t> </a:t>
            </a:r>
            <a:r>
              <a:rPr spc="-10" dirty="0"/>
              <a:t>Installation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3013710" y="4210558"/>
            <a:ext cx="675195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4085" marR="927100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600" b="1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600" b="1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tutorial,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600" b="1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installing</a:t>
            </a:r>
            <a:r>
              <a:rPr sz="1600" b="1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Django</a:t>
            </a:r>
            <a:r>
              <a:rPr sz="1600" b="1" spc="-25" dirty="0">
                <a:solidFill>
                  <a:srgbClr val="404040"/>
                </a:solidFill>
                <a:latin typeface="Verdana"/>
                <a:cs typeface="Verdana"/>
              </a:rPr>
              <a:t> in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Ubuntu</a:t>
            </a:r>
            <a:r>
              <a:rPr sz="1600" b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operating</a:t>
            </a:r>
            <a:r>
              <a:rPr sz="1600" b="1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system.</a:t>
            </a:r>
            <a:endParaRPr sz="1600">
              <a:latin typeface="Verdana"/>
              <a:cs typeface="Verdana"/>
            </a:endParaRPr>
          </a:p>
          <a:p>
            <a:pPr marL="3175" algn="ctr">
              <a:lnSpc>
                <a:spcPct val="100000"/>
              </a:lnSpc>
              <a:spcBef>
                <a:spcPts val="1920"/>
              </a:spcBef>
            </a:pP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b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complete</a:t>
            </a:r>
            <a:r>
              <a:rPr sz="1600" b="1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installation</a:t>
            </a:r>
            <a:r>
              <a:rPr sz="1600" b="1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process</a:t>
            </a:r>
            <a:r>
              <a:rPr sz="1600" b="1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b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described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below.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Before</a:t>
            </a:r>
            <a:r>
              <a:rPr sz="1600" b="1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installing</a:t>
            </a:r>
            <a:r>
              <a:rPr sz="1600" b="1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make</a:t>
            </a:r>
            <a:r>
              <a:rPr sz="1600" b="1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sure</a:t>
            </a:r>
            <a:r>
              <a:rPr sz="1600" b="1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pip</a:t>
            </a:r>
            <a:r>
              <a:rPr sz="1600" b="1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b="1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installed</a:t>
            </a:r>
            <a:r>
              <a:rPr sz="1600" b="1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600" b="1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local</a:t>
            </a:r>
            <a:r>
              <a:rPr sz="16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system.</a:t>
            </a:r>
            <a:endParaRPr sz="1600">
              <a:latin typeface="Verdana"/>
              <a:cs typeface="Verdana"/>
            </a:endParaRPr>
          </a:p>
          <a:p>
            <a:pPr marL="1905" algn="ctr">
              <a:lnSpc>
                <a:spcPct val="100000"/>
              </a:lnSpc>
              <a:spcBef>
                <a:spcPts val="1920"/>
              </a:spcBef>
            </a:pP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Here,</a:t>
            </a:r>
            <a:r>
              <a:rPr sz="16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600" b="1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600" b="1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installing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Django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1600" b="1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pip3,</a:t>
            </a:r>
            <a:r>
              <a:rPr sz="1600" b="1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b="1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installation</a:t>
            </a:r>
            <a:endParaRPr sz="1600">
              <a:latin typeface="Verdana"/>
              <a:cs typeface="Verdana"/>
            </a:endParaRPr>
          </a:p>
          <a:p>
            <a:pPr marL="3175" algn="ctr">
              <a:lnSpc>
                <a:spcPct val="100000"/>
              </a:lnSpc>
            </a:pP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command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given</a:t>
            </a:r>
            <a:r>
              <a:rPr sz="1600" b="1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below.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58" y="1104845"/>
            <a:ext cx="11951235" cy="7926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27" y="2301239"/>
            <a:ext cx="11591544" cy="3581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990" y="1178813"/>
            <a:ext cx="11591925" cy="649605"/>
          </a:xfrm>
          <a:prstGeom prst="rect">
            <a:avLst/>
          </a:prstGeom>
          <a:solidFill>
            <a:srgbClr val="FFFFFF"/>
          </a:solidFill>
          <a:ln w="38100">
            <a:solidFill>
              <a:srgbClr val="F4B083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solidFill>
                  <a:srgbClr val="767070"/>
                </a:solidFill>
              </a:rPr>
              <a:t>$</a:t>
            </a:r>
            <a:r>
              <a:rPr sz="2400" spc="-50" dirty="0">
                <a:solidFill>
                  <a:srgbClr val="767070"/>
                </a:solidFill>
              </a:rPr>
              <a:t> </a:t>
            </a:r>
            <a:r>
              <a:rPr sz="2400" dirty="0">
                <a:solidFill>
                  <a:srgbClr val="767070"/>
                </a:solidFill>
              </a:rPr>
              <a:t>pip3</a:t>
            </a:r>
            <a:r>
              <a:rPr sz="2400" spc="-30" dirty="0">
                <a:solidFill>
                  <a:srgbClr val="767070"/>
                </a:solidFill>
              </a:rPr>
              <a:t> </a:t>
            </a:r>
            <a:r>
              <a:rPr sz="2400" dirty="0">
                <a:solidFill>
                  <a:srgbClr val="767070"/>
                </a:solidFill>
              </a:rPr>
              <a:t>install</a:t>
            </a:r>
            <a:r>
              <a:rPr sz="2400" spc="-30" dirty="0">
                <a:solidFill>
                  <a:srgbClr val="767070"/>
                </a:solidFill>
              </a:rPr>
              <a:t> </a:t>
            </a:r>
            <a:r>
              <a:rPr sz="2400" spc="-10" dirty="0">
                <a:solidFill>
                  <a:srgbClr val="767070"/>
                </a:solidFill>
              </a:rPr>
              <a:t>django==2.0.3</a:t>
            </a:r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227" y="2444495"/>
            <a:ext cx="11591544" cy="35996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Verify</a:t>
            </a:r>
            <a:r>
              <a:rPr spc="-20" dirty="0"/>
              <a:t> </a:t>
            </a:r>
            <a:r>
              <a:rPr dirty="0"/>
              <a:t>Django</a:t>
            </a:r>
            <a:r>
              <a:rPr spc="-10" dirty="0"/>
              <a:t> Installation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381101" y="1147063"/>
            <a:ext cx="112210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After</a:t>
            </a:r>
            <a:r>
              <a:rPr sz="2000" b="1" spc="114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installing</a:t>
            </a:r>
            <a:r>
              <a:rPr sz="2000" b="1" spc="1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Django,</a:t>
            </a:r>
            <a:r>
              <a:rPr sz="2000" b="1" spc="1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we</a:t>
            </a:r>
            <a:r>
              <a:rPr sz="2000" b="1" spc="114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need</a:t>
            </a:r>
            <a:r>
              <a:rPr sz="2000" b="1" spc="1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000" b="1" spc="1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verify</a:t>
            </a:r>
            <a:r>
              <a:rPr sz="2000" b="1" spc="1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000" b="1" spc="1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installation.</a:t>
            </a:r>
            <a:r>
              <a:rPr sz="2000" b="1" spc="114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Open</a:t>
            </a:r>
            <a:r>
              <a:rPr sz="2000" b="1" spc="1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terminal</a:t>
            </a:r>
            <a:r>
              <a:rPr sz="2000" b="1" spc="114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2E5496"/>
                </a:solidFill>
                <a:latin typeface="Verdana"/>
                <a:cs typeface="Verdana"/>
              </a:rPr>
              <a:t>and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write</a:t>
            </a:r>
            <a:r>
              <a:rPr sz="20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python3</a:t>
            </a:r>
            <a:r>
              <a:rPr sz="20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0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press</a:t>
            </a:r>
            <a:r>
              <a:rPr sz="2000" b="1" spc="4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enter.</a:t>
            </a:r>
            <a:r>
              <a:rPr sz="2000" b="1" spc="4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0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will</a:t>
            </a:r>
            <a:r>
              <a:rPr sz="20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display</a:t>
            </a:r>
            <a:r>
              <a:rPr sz="20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python</a:t>
            </a:r>
            <a:r>
              <a:rPr sz="2000" b="1" spc="-8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shell</a:t>
            </a:r>
            <a:r>
              <a:rPr sz="20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where</a:t>
            </a:r>
            <a:r>
              <a:rPr sz="20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we</a:t>
            </a:r>
            <a:r>
              <a:rPr sz="20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000" b="1" spc="-25" dirty="0">
                <a:solidFill>
                  <a:srgbClr val="2E5496"/>
                </a:solidFill>
                <a:latin typeface="Verdana"/>
                <a:cs typeface="Verdana"/>
              </a:rPr>
              <a:t>can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verify</a:t>
            </a:r>
            <a:r>
              <a:rPr sz="20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2E5496"/>
                </a:solidFill>
                <a:latin typeface="Verdana"/>
                <a:cs typeface="Verdana"/>
              </a:rPr>
              <a:t>django</a:t>
            </a:r>
            <a:r>
              <a:rPr sz="20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2E5496"/>
                </a:solidFill>
                <a:latin typeface="Verdana"/>
                <a:cs typeface="Verdana"/>
              </a:rPr>
              <a:t>installation.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4760">
              <a:lnSpc>
                <a:spcPct val="100000"/>
              </a:lnSpc>
              <a:spcBef>
                <a:spcPts val="100"/>
              </a:spcBef>
            </a:pPr>
            <a:r>
              <a:rPr dirty="0"/>
              <a:t>Django</a:t>
            </a:r>
            <a:r>
              <a:rPr spc="-10" dirty="0"/>
              <a:t> Project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29513" y="1667636"/>
            <a:ext cx="10933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400" b="1" spc="434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4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previous</a:t>
            </a:r>
            <a:r>
              <a:rPr sz="2400" b="1" spc="4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topic,</a:t>
            </a:r>
            <a:r>
              <a:rPr sz="2400" b="1" spc="4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we</a:t>
            </a:r>
            <a:r>
              <a:rPr sz="2400" b="1" spc="4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have</a:t>
            </a:r>
            <a:r>
              <a:rPr sz="2400" b="1" spc="4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installed</a:t>
            </a:r>
            <a:r>
              <a:rPr sz="2400" b="1" spc="4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Django</a:t>
            </a:r>
            <a:r>
              <a:rPr sz="2400" b="1" spc="434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successfully.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Now,</a:t>
            </a:r>
            <a:r>
              <a:rPr sz="2400" b="1" spc="5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we</a:t>
            </a:r>
            <a:r>
              <a:rPr sz="2400" b="1" spc="5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will</a:t>
            </a:r>
            <a:r>
              <a:rPr sz="2400" b="1" spc="5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learn</a:t>
            </a:r>
            <a:r>
              <a:rPr sz="2400" b="1" spc="5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step</a:t>
            </a:r>
            <a:r>
              <a:rPr sz="2400" b="1" spc="5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by</a:t>
            </a:r>
            <a:r>
              <a:rPr sz="2400" b="1" spc="5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step</a:t>
            </a:r>
            <a:r>
              <a:rPr sz="2400" b="1" spc="5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process</a:t>
            </a:r>
            <a:r>
              <a:rPr sz="2400" b="1" spc="5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5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create</a:t>
            </a:r>
            <a:r>
              <a:rPr sz="2400" b="1" spc="5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5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Django application.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4" y="1764737"/>
            <a:ext cx="11952755" cy="7926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1449705">
              <a:lnSpc>
                <a:spcPct val="100000"/>
              </a:lnSpc>
              <a:spcBef>
                <a:spcPts val="100"/>
              </a:spcBef>
            </a:pPr>
            <a:r>
              <a:rPr dirty="0"/>
              <a:t>Django</a:t>
            </a:r>
            <a:r>
              <a:rPr spc="-10" dirty="0"/>
              <a:t> </a:t>
            </a:r>
            <a:r>
              <a:rPr dirty="0"/>
              <a:t>Project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431" y="1053846"/>
            <a:ext cx="11489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Here,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we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are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creating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project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djangpapp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current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directory.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54" y="1838705"/>
            <a:ext cx="11593195" cy="649605"/>
          </a:xfrm>
          <a:prstGeom prst="rect">
            <a:avLst/>
          </a:prstGeom>
          <a:solidFill>
            <a:srgbClr val="FFFFFF"/>
          </a:solidFill>
          <a:ln w="38100">
            <a:solidFill>
              <a:srgbClr val="FFE699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085"/>
              </a:spcBef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$</a:t>
            </a:r>
            <a:r>
              <a:rPr sz="2400" b="1" spc="-6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django-admin</a:t>
            </a:r>
            <a:r>
              <a:rPr sz="2400" b="1" spc="-6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startproject</a:t>
            </a:r>
            <a:r>
              <a:rPr sz="2400" b="1" spc="-7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djangpapp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27" y="2782823"/>
            <a:ext cx="11591543" cy="36012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"/>
            <a:ext cx="9753599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227" y="2938272"/>
            <a:ext cx="11591544" cy="3601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8" rIns="0" bIns="0" rtlCol="0">
            <a:spAutoFit/>
          </a:bodyPr>
          <a:lstStyle/>
          <a:p>
            <a:pPr marL="1593850">
              <a:lnSpc>
                <a:spcPct val="100000"/>
              </a:lnSpc>
              <a:spcBef>
                <a:spcPts val="105"/>
              </a:spcBef>
            </a:pPr>
            <a:r>
              <a:rPr dirty="0"/>
              <a:t>Locate</a:t>
            </a:r>
            <a:r>
              <a:rPr spc="-25" dirty="0"/>
              <a:t> </a:t>
            </a:r>
            <a:r>
              <a:rPr dirty="0"/>
              <a:t>into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Project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92937" y="1024254"/>
            <a:ext cx="110039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2315210" algn="l"/>
                <a:tab pos="2913380" algn="l"/>
                <a:tab pos="3717925" algn="l"/>
                <a:tab pos="5180965" algn="l"/>
                <a:tab pos="5840730" algn="l"/>
                <a:tab pos="7651750" algn="l"/>
                <a:tab pos="8456295" algn="l"/>
                <a:tab pos="10363200" algn="l"/>
              </a:tabLst>
            </a:pP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Now,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move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project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by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changing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directory.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Directory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can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be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changed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by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using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following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command.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cd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djangpapp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01" y="908050"/>
            <a:ext cx="111252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5496"/>
                </a:solidFill>
              </a:rPr>
              <a:t>To</a:t>
            </a:r>
            <a:r>
              <a:rPr sz="2400" spc="6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see</a:t>
            </a:r>
            <a:r>
              <a:rPr sz="2400" spc="8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all</a:t>
            </a:r>
            <a:r>
              <a:rPr sz="2400" spc="6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the</a:t>
            </a:r>
            <a:r>
              <a:rPr sz="2400" spc="7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files</a:t>
            </a:r>
            <a:r>
              <a:rPr sz="2400" spc="6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and</a:t>
            </a:r>
            <a:r>
              <a:rPr sz="2400" spc="6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subfolders</a:t>
            </a:r>
            <a:r>
              <a:rPr sz="2400" spc="9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of</a:t>
            </a:r>
            <a:r>
              <a:rPr sz="2400" spc="7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django</a:t>
            </a:r>
            <a:r>
              <a:rPr sz="2400" spc="5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project,</a:t>
            </a:r>
            <a:r>
              <a:rPr sz="2400" spc="6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we</a:t>
            </a:r>
            <a:r>
              <a:rPr sz="2400" spc="6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can</a:t>
            </a:r>
            <a:r>
              <a:rPr sz="2400" spc="70" dirty="0">
                <a:solidFill>
                  <a:srgbClr val="2E5496"/>
                </a:solidFill>
              </a:rPr>
              <a:t> </a:t>
            </a:r>
            <a:r>
              <a:rPr sz="2400" spc="-25" dirty="0">
                <a:solidFill>
                  <a:srgbClr val="2E5496"/>
                </a:solidFill>
              </a:rPr>
              <a:t>use </a:t>
            </a:r>
            <a:r>
              <a:rPr sz="2400" dirty="0">
                <a:solidFill>
                  <a:srgbClr val="2E5496"/>
                </a:solidFill>
              </a:rPr>
              <a:t>tree</a:t>
            </a:r>
            <a:r>
              <a:rPr sz="2400" spc="1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command</a:t>
            </a:r>
            <a:r>
              <a:rPr sz="2400" spc="2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to</a:t>
            </a:r>
            <a:r>
              <a:rPr sz="2400" spc="3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view</a:t>
            </a:r>
            <a:r>
              <a:rPr sz="2400" spc="2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the</a:t>
            </a:r>
            <a:r>
              <a:rPr sz="2400" spc="3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tree</a:t>
            </a:r>
            <a:r>
              <a:rPr sz="2400" spc="2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structure</a:t>
            </a:r>
            <a:r>
              <a:rPr sz="2400" spc="4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of</a:t>
            </a:r>
            <a:r>
              <a:rPr sz="2400" spc="3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the</a:t>
            </a:r>
            <a:r>
              <a:rPr sz="2400" spc="2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application.</a:t>
            </a:r>
            <a:r>
              <a:rPr sz="2400" spc="35" dirty="0">
                <a:solidFill>
                  <a:srgbClr val="2E5496"/>
                </a:solidFill>
              </a:rPr>
              <a:t> </a:t>
            </a:r>
            <a:r>
              <a:rPr sz="2400" spc="-20" dirty="0">
                <a:solidFill>
                  <a:srgbClr val="2E5496"/>
                </a:solidFill>
              </a:rPr>
              <a:t>This </a:t>
            </a:r>
            <a:r>
              <a:rPr sz="2400" dirty="0">
                <a:solidFill>
                  <a:srgbClr val="2E5496"/>
                </a:solidFill>
              </a:rPr>
              <a:t>is</a:t>
            </a:r>
            <a:r>
              <a:rPr sz="2400" spc="12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a</a:t>
            </a:r>
            <a:r>
              <a:rPr sz="2400" spc="13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utility</a:t>
            </a:r>
            <a:r>
              <a:rPr sz="2400" spc="12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command,</a:t>
            </a:r>
            <a:r>
              <a:rPr sz="2400" spc="13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if</a:t>
            </a:r>
            <a:r>
              <a:rPr sz="2400" spc="13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it</a:t>
            </a:r>
            <a:r>
              <a:rPr sz="2400" spc="13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is</a:t>
            </a:r>
            <a:r>
              <a:rPr sz="2400" spc="12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not</a:t>
            </a:r>
            <a:r>
              <a:rPr sz="2400" spc="11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present,</a:t>
            </a:r>
            <a:r>
              <a:rPr sz="2400" spc="12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can</a:t>
            </a:r>
            <a:r>
              <a:rPr sz="2400" spc="12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be</a:t>
            </a:r>
            <a:r>
              <a:rPr sz="2400" spc="12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downloaded</a:t>
            </a:r>
            <a:r>
              <a:rPr sz="2400" spc="135" dirty="0">
                <a:solidFill>
                  <a:srgbClr val="2E5496"/>
                </a:solidFill>
              </a:rPr>
              <a:t> </a:t>
            </a:r>
            <a:r>
              <a:rPr sz="2400" spc="-25" dirty="0">
                <a:solidFill>
                  <a:srgbClr val="2E5496"/>
                </a:solidFill>
              </a:rPr>
              <a:t>via </a:t>
            </a:r>
            <a:r>
              <a:rPr sz="2400" spc="-10" dirty="0">
                <a:solidFill>
                  <a:srgbClr val="2E5496"/>
                </a:solidFill>
              </a:rPr>
              <a:t>apt-</a:t>
            </a:r>
            <a:r>
              <a:rPr sz="2400" dirty="0">
                <a:solidFill>
                  <a:srgbClr val="2E5496"/>
                </a:solidFill>
              </a:rPr>
              <a:t>get</a:t>
            </a:r>
            <a:r>
              <a:rPr sz="2400" spc="-6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install</a:t>
            </a:r>
            <a:r>
              <a:rPr sz="2400" spc="-1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tree</a:t>
            </a:r>
            <a:r>
              <a:rPr sz="2400" spc="-30" dirty="0">
                <a:solidFill>
                  <a:srgbClr val="2E5496"/>
                </a:solidFill>
              </a:rPr>
              <a:t> </a:t>
            </a:r>
            <a:r>
              <a:rPr sz="2400" spc="-10" dirty="0">
                <a:solidFill>
                  <a:srgbClr val="2E5496"/>
                </a:solidFill>
              </a:rPr>
              <a:t>command.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227" y="2717292"/>
            <a:ext cx="11591544" cy="36393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58" y="3668213"/>
            <a:ext cx="11951235" cy="7926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302" rIns="0" bIns="0" rtlCol="0">
            <a:spAutoFit/>
          </a:bodyPr>
          <a:lstStyle/>
          <a:p>
            <a:pPr marL="179895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Running</a:t>
            </a:r>
            <a:r>
              <a:rPr sz="2400" spc="-45" dirty="0"/>
              <a:t> </a:t>
            </a:r>
            <a:r>
              <a:rPr sz="2400" dirty="0"/>
              <a:t>the</a:t>
            </a:r>
            <a:r>
              <a:rPr sz="2400" spc="-60" dirty="0"/>
              <a:t> </a:t>
            </a:r>
            <a:r>
              <a:rPr sz="2400" dirty="0"/>
              <a:t>Django</a:t>
            </a:r>
            <a:r>
              <a:rPr sz="2400" spc="-100" dirty="0"/>
              <a:t> </a:t>
            </a:r>
            <a:r>
              <a:rPr sz="2400" spc="-10" dirty="0"/>
              <a:t>Project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88644" y="1214120"/>
            <a:ext cx="107759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Django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project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has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built-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development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server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which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 is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used</a:t>
            </a:r>
            <a:r>
              <a:rPr sz="24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run</a:t>
            </a:r>
            <a:r>
              <a:rPr sz="24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application</a:t>
            </a:r>
            <a:r>
              <a:rPr sz="24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instantly</a:t>
            </a:r>
            <a:r>
              <a:rPr sz="24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without</a:t>
            </a:r>
            <a:r>
              <a:rPr sz="24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any</a:t>
            </a:r>
            <a:r>
              <a:rPr sz="24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external</a:t>
            </a:r>
            <a:r>
              <a:rPr sz="24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web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server.</a:t>
            </a:r>
            <a:r>
              <a:rPr sz="2400" b="1" spc="-10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spc="-10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means</a:t>
            </a:r>
            <a:r>
              <a:rPr sz="24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we</a:t>
            </a:r>
            <a:r>
              <a:rPr sz="24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don't</a:t>
            </a:r>
            <a:r>
              <a:rPr sz="2400" b="1" spc="-10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need</a:t>
            </a:r>
            <a:r>
              <a:rPr sz="24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Apache</a:t>
            </a:r>
            <a:r>
              <a:rPr sz="2400" b="1" spc="-9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or</a:t>
            </a:r>
            <a:r>
              <a:rPr sz="2400" b="1" spc="-10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another</a:t>
            </a:r>
            <a:r>
              <a:rPr sz="2400" b="1" spc="-9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web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server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run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application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development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mode.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run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application,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we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can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following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 command.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990" y="3742182"/>
            <a:ext cx="11591925" cy="649605"/>
          </a:xfrm>
          <a:prstGeom prst="rect">
            <a:avLst/>
          </a:prstGeom>
          <a:solidFill>
            <a:srgbClr val="FFFFFF"/>
          </a:solidFill>
          <a:ln w="38100">
            <a:solidFill>
              <a:srgbClr val="D9D9D9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090"/>
              </a:spcBef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$</a:t>
            </a:r>
            <a:r>
              <a:rPr sz="2400" b="1" spc="-2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python3 manage.py</a:t>
            </a:r>
            <a:r>
              <a:rPr sz="24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runserver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1386839"/>
            <a:ext cx="11106912" cy="408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7414" y="133603"/>
            <a:ext cx="17424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4964" y="1839480"/>
            <a:ext cx="7237730" cy="1104900"/>
            <a:chOff x="2474964" y="1839480"/>
            <a:chExt cx="7237730" cy="1104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964" y="1857743"/>
              <a:ext cx="7237498" cy="107749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92323" y="1914144"/>
              <a:ext cx="7007859" cy="960119"/>
            </a:xfrm>
            <a:custGeom>
              <a:avLst/>
              <a:gdLst/>
              <a:ahLst/>
              <a:cxnLst/>
              <a:rect l="l" t="t" r="r" b="b"/>
              <a:pathLst>
                <a:path w="7007859" h="960119">
                  <a:moveTo>
                    <a:pt x="7007352" y="0"/>
                  </a:moveTo>
                  <a:lnTo>
                    <a:pt x="0" y="0"/>
                  </a:lnTo>
                  <a:lnTo>
                    <a:pt x="0" y="960119"/>
                  </a:lnTo>
                  <a:lnTo>
                    <a:pt x="7007352" y="960119"/>
                  </a:lnTo>
                  <a:lnTo>
                    <a:pt x="7007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7647" y="1839480"/>
              <a:ext cx="1103363" cy="11048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92323" y="1914144"/>
              <a:ext cx="958850" cy="960119"/>
            </a:xfrm>
            <a:custGeom>
              <a:avLst/>
              <a:gdLst/>
              <a:ahLst/>
              <a:cxnLst/>
              <a:rect l="l" t="t" r="r" b="b"/>
              <a:pathLst>
                <a:path w="958850" h="960119">
                  <a:moveTo>
                    <a:pt x="958596" y="0"/>
                  </a:moveTo>
                  <a:lnTo>
                    <a:pt x="0" y="0"/>
                  </a:lnTo>
                  <a:lnTo>
                    <a:pt x="0" y="960119"/>
                  </a:lnTo>
                  <a:lnTo>
                    <a:pt x="958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465824" y="3023628"/>
            <a:ext cx="7239634" cy="1104900"/>
            <a:chOff x="2465824" y="3023628"/>
            <a:chExt cx="7239634" cy="11049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5824" y="3041891"/>
              <a:ext cx="7239015" cy="107749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83179" y="3098291"/>
              <a:ext cx="7009130" cy="960119"/>
            </a:xfrm>
            <a:custGeom>
              <a:avLst/>
              <a:gdLst/>
              <a:ahLst/>
              <a:cxnLst/>
              <a:rect l="l" t="t" r="r" b="b"/>
              <a:pathLst>
                <a:path w="7009130" h="960120">
                  <a:moveTo>
                    <a:pt x="7008876" y="0"/>
                  </a:moveTo>
                  <a:lnTo>
                    <a:pt x="0" y="0"/>
                  </a:lnTo>
                  <a:lnTo>
                    <a:pt x="0" y="960119"/>
                  </a:lnTo>
                  <a:lnTo>
                    <a:pt x="7008876" y="960119"/>
                  </a:lnTo>
                  <a:lnTo>
                    <a:pt x="7008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503" y="3023628"/>
              <a:ext cx="1104887" cy="11048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83179" y="3098291"/>
              <a:ext cx="960119" cy="960119"/>
            </a:xfrm>
            <a:custGeom>
              <a:avLst/>
              <a:gdLst/>
              <a:ahLst/>
              <a:cxnLst/>
              <a:rect l="l" t="t" r="r" b="b"/>
              <a:pathLst>
                <a:path w="960120" h="960120">
                  <a:moveTo>
                    <a:pt x="960119" y="0"/>
                  </a:moveTo>
                  <a:lnTo>
                    <a:pt x="0" y="0"/>
                  </a:lnTo>
                  <a:lnTo>
                    <a:pt x="0" y="960120"/>
                  </a:lnTo>
                  <a:lnTo>
                    <a:pt x="9601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458204" y="4207776"/>
            <a:ext cx="7239634" cy="1104900"/>
            <a:chOff x="2458204" y="4207776"/>
            <a:chExt cx="7239634" cy="11049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204" y="4226039"/>
              <a:ext cx="7239015" cy="10774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75560" y="4282440"/>
              <a:ext cx="7009130" cy="960119"/>
            </a:xfrm>
            <a:custGeom>
              <a:avLst/>
              <a:gdLst/>
              <a:ahLst/>
              <a:cxnLst/>
              <a:rect l="l" t="t" r="r" b="b"/>
              <a:pathLst>
                <a:path w="7009130" h="960120">
                  <a:moveTo>
                    <a:pt x="7008876" y="0"/>
                  </a:moveTo>
                  <a:lnTo>
                    <a:pt x="0" y="0"/>
                  </a:lnTo>
                  <a:lnTo>
                    <a:pt x="0" y="960120"/>
                  </a:lnTo>
                  <a:lnTo>
                    <a:pt x="7008876" y="960120"/>
                  </a:lnTo>
                  <a:lnTo>
                    <a:pt x="7008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0884" y="4207776"/>
              <a:ext cx="1104887" cy="11048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75560" y="4282440"/>
              <a:ext cx="960119" cy="960119"/>
            </a:xfrm>
            <a:custGeom>
              <a:avLst/>
              <a:gdLst/>
              <a:ahLst/>
              <a:cxnLst/>
              <a:rect l="l" t="t" r="r" b="b"/>
              <a:pathLst>
                <a:path w="960120" h="960120">
                  <a:moveTo>
                    <a:pt x="960119" y="0"/>
                  </a:moveTo>
                  <a:lnTo>
                    <a:pt x="0" y="0"/>
                  </a:lnTo>
                  <a:lnTo>
                    <a:pt x="0" y="960120"/>
                  </a:lnTo>
                  <a:lnTo>
                    <a:pt x="9601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450584" y="5391911"/>
            <a:ext cx="7239634" cy="1104900"/>
            <a:chOff x="2450584" y="5391911"/>
            <a:chExt cx="7239634" cy="1104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0584" y="5410174"/>
              <a:ext cx="7239015" cy="107749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567939" y="5466587"/>
              <a:ext cx="7009130" cy="960119"/>
            </a:xfrm>
            <a:custGeom>
              <a:avLst/>
              <a:gdLst/>
              <a:ahLst/>
              <a:cxnLst/>
              <a:rect l="l" t="t" r="r" b="b"/>
              <a:pathLst>
                <a:path w="7009130" h="960120">
                  <a:moveTo>
                    <a:pt x="7008875" y="0"/>
                  </a:moveTo>
                  <a:lnTo>
                    <a:pt x="0" y="0"/>
                  </a:lnTo>
                  <a:lnTo>
                    <a:pt x="0" y="960119"/>
                  </a:lnTo>
                  <a:lnTo>
                    <a:pt x="7008875" y="960119"/>
                  </a:lnTo>
                  <a:lnTo>
                    <a:pt x="7008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3263" y="5391911"/>
              <a:ext cx="1104887" cy="11048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67939" y="5466587"/>
              <a:ext cx="960119" cy="960119"/>
            </a:xfrm>
            <a:custGeom>
              <a:avLst/>
              <a:gdLst/>
              <a:ahLst/>
              <a:cxnLst/>
              <a:rect l="l" t="t" r="r" b="b"/>
              <a:pathLst>
                <a:path w="960120" h="960120">
                  <a:moveTo>
                    <a:pt x="960120" y="0"/>
                  </a:moveTo>
                  <a:lnTo>
                    <a:pt x="0" y="0"/>
                  </a:lnTo>
                  <a:lnTo>
                    <a:pt x="0" y="960119"/>
                  </a:lnTo>
                  <a:lnTo>
                    <a:pt x="9601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683510" y="1926717"/>
            <a:ext cx="35750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50" b="1" spc="-25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67889" y="3111245"/>
            <a:ext cx="35814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50" b="1" spc="-25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52648" y="4295089"/>
            <a:ext cx="357505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650" b="1" spc="-25" dirty="0">
                <a:solidFill>
                  <a:srgbClr val="FFFFFF"/>
                </a:solidFill>
                <a:latin typeface="Calibri"/>
                <a:cs typeface="Calibri"/>
              </a:rPr>
              <a:t>04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37408" y="5479796"/>
            <a:ext cx="357505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650" b="1" spc="-25" dirty="0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0046" y="2133727"/>
            <a:ext cx="312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E50"/>
                </a:solidFill>
                <a:latin typeface="Verdana"/>
                <a:cs typeface="Verdana"/>
              </a:rPr>
              <a:t>What</a:t>
            </a:r>
            <a:r>
              <a:rPr sz="2400" b="1" spc="-15" dirty="0">
                <a:solidFill>
                  <a:srgbClr val="333E5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33E50"/>
                </a:solidFill>
                <a:latin typeface="Verdana"/>
                <a:cs typeface="Verdana"/>
              </a:rPr>
              <a:t>is</a:t>
            </a:r>
            <a:r>
              <a:rPr sz="2400" b="1" spc="10" dirty="0">
                <a:solidFill>
                  <a:srgbClr val="333E5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33E50"/>
                </a:solidFill>
                <a:latin typeface="Verdana"/>
                <a:cs typeface="Verdana"/>
              </a:rPr>
              <a:t>a</a:t>
            </a:r>
            <a:r>
              <a:rPr sz="2400" b="1" spc="-10" dirty="0">
                <a:solidFill>
                  <a:srgbClr val="333E50"/>
                </a:solidFill>
                <a:latin typeface="Verdana"/>
                <a:cs typeface="Verdana"/>
              </a:rPr>
              <a:t> Django?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0046" y="3326383"/>
            <a:ext cx="3018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E50"/>
                </a:solidFill>
                <a:latin typeface="Verdana"/>
                <a:cs typeface="Verdana"/>
              </a:rPr>
              <a:t>History</a:t>
            </a:r>
            <a:r>
              <a:rPr sz="2400" b="1" spc="-45" dirty="0">
                <a:solidFill>
                  <a:srgbClr val="333E5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33E50"/>
                </a:solidFill>
                <a:latin typeface="Verdana"/>
                <a:cs typeface="Verdana"/>
              </a:rPr>
              <a:t>of</a:t>
            </a:r>
            <a:r>
              <a:rPr sz="2400" b="1" spc="-50" dirty="0">
                <a:solidFill>
                  <a:srgbClr val="333E5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333E50"/>
                </a:solidFill>
                <a:latin typeface="Verdana"/>
                <a:cs typeface="Verdana"/>
              </a:rPr>
              <a:t>Django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0046" y="4519041"/>
            <a:ext cx="3275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E50"/>
                </a:solidFill>
                <a:latin typeface="Verdana"/>
                <a:cs typeface="Verdana"/>
              </a:rPr>
              <a:t>Features</a:t>
            </a:r>
            <a:r>
              <a:rPr sz="2400" b="1" spc="-70" dirty="0">
                <a:solidFill>
                  <a:srgbClr val="333E5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33E50"/>
                </a:solidFill>
                <a:latin typeface="Verdana"/>
                <a:cs typeface="Verdana"/>
              </a:rPr>
              <a:t>of</a:t>
            </a:r>
            <a:r>
              <a:rPr sz="2400" b="1" spc="-70" dirty="0">
                <a:solidFill>
                  <a:srgbClr val="333E5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333E50"/>
                </a:solidFill>
                <a:latin typeface="Verdana"/>
                <a:cs typeface="Verdana"/>
              </a:rPr>
              <a:t>Django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70046" y="5711139"/>
            <a:ext cx="3324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E50"/>
                </a:solidFill>
                <a:latin typeface="Verdana"/>
                <a:cs typeface="Verdana"/>
              </a:rPr>
              <a:t>Django</a:t>
            </a:r>
            <a:r>
              <a:rPr sz="2400" b="1" spc="-10" dirty="0">
                <a:solidFill>
                  <a:srgbClr val="333E50"/>
                </a:solidFill>
                <a:latin typeface="Verdana"/>
                <a:cs typeface="Verdana"/>
              </a:rPr>
              <a:t> Installation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67348" y="655332"/>
            <a:ext cx="7239634" cy="1104900"/>
            <a:chOff x="2467348" y="655332"/>
            <a:chExt cx="7239634" cy="110490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348" y="673595"/>
              <a:ext cx="7239015" cy="107749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84704" y="729996"/>
              <a:ext cx="7009130" cy="960119"/>
            </a:xfrm>
            <a:custGeom>
              <a:avLst/>
              <a:gdLst/>
              <a:ahLst/>
              <a:cxnLst/>
              <a:rect l="l" t="t" r="r" b="b"/>
              <a:pathLst>
                <a:path w="7009130" h="960119">
                  <a:moveTo>
                    <a:pt x="7008876" y="0"/>
                  </a:moveTo>
                  <a:lnTo>
                    <a:pt x="0" y="0"/>
                  </a:lnTo>
                  <a:lnTo>
                    <a:pt x="0" y="960119"/>
                  </a:lnTo>
                  <a:lnTo>
                    <a:pt x="7008876" y="960119"/>
                  </a:lnTo>
                  <a:lnTo>
                    <a:pt x="7008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028" y="655332"/>
              <a:ext cx="1104887" cy="110488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584704" y="729996"/>
              <a:ext cx="960119" cy="960119"/>
            </a:xfrm>
            <a:custGeom>
              <a:avLst/>
              <a:gdLst/>
              <a:ahLst/>
              <a:cxnLst/>
              <a:rect l="l" t="t" r="r" b="b"/>
              <a:pathLst>
                <a:path w="960120" h="960119">
                  <a:moveTo>
                    <a:pt x="960119" y="0"/>
                  </a:moveTo>
                  <a:lnTo>
                    <a:pt x="0" y="0"/>
                  </a:lnTo>
                  <a:lnTo>
                    <a:pt x="0" y="960119"/>
                  </a:lnTo>
                  <a:lnTo>
                    <a:pt x="9601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668523" y="700277"/>
            <a:ext cx="35750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50" b="1" spc="-25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7" name="object 37"/>
          <p:cNvSpPr txBox="1"/>
          <p:nvPr/>
        </p:nvSpPr>
        <p:spPr>
          <a:xfrm>
            <a:off x="3624071" y="970026"/>
            <a:ext cx="4716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E50"/>
                </a:solidFill>
                <a:latin typeface="Verdana"/>
                <a:cs typeface="Verdana"/>
              </a:rPr>
              <a:t>What</a:t>
            </a:r>
            <a:r>
              <a:rPr sz="2400" b="1" spc="-30" dirty="0">
                <a:solidFill>
                  <a:srgbClr val="333E5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33E50"/>
                </a:solidFill>
                <a:latin typeface="Verdana"/>
                <a:cs typeface="Verdana"/>
              </a:rPr>
              <a:t>is</a:t>
            </a:r>
            <a:r>
              <a:rPr sz="2400" b="1" spc="-5" dirty="0">
                <a:solidFill>
                  <a:srgbClr val="333E5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33E50"/>
                </a:solidFill>
                <a:latin typeface="Verdana"/>
                <a:cs typeface="Verdana"/>
              </a:rPr>
              <a:t>a</a:t>
            </a:r>
            <a:r>
              <a:rPr sz="2400" b="1" spc="-25" dirty="0">
                <a:solidFill>
                  <a:srgbClr val="333E5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33E50"/>
                </a:solidFill>
                <a:latin typeface="Verdana"/>
                <a:cs typeface="Verdana"/>
              </a:rPr>
              <a:t>Web</a:t>
            </a:r>
            <a:r>
              <a:rPr sz="2400" b="1" spc="-20" dirty="0">
                <a:solidFill>
                  <a:srgbClr val="333E5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333E50"/>
                </a:solidFill>
                <a:latin typeface="Verdana"/>
                <a:cs typeface="Verdana"/>
              </a:rPr>
              <a:t>Framework?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587" y="812419"/>
            <a:ext cx="111271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5496"/>
                </a:solidFill>
              </a:rPr>
              <a:t>Look</a:t>
            </a:r>
            <a:r>
              <a:rPr sz="2400" spc="33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server</a:t>
            </a:r>
            <a:r>
              <a:rPr sz="2400" spc="33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has</a:t>
            </a:r>
            <a:r>
              <a:rPr sz="2400" spc="34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started</a:t>
            </a:r>
            <a:r>
              <a:rPr sz="2400" spc="32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and</a:t>
            </a:r>
            <a:r>
              <a:rPr sz="2400" spc="32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can</a:t>
            </a:r>
            <a:r>
              <a:rPr sz="2400" spc="33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be</a:t>
            </a:r>
            <a:r>
              <a:rPr sz="2400" spc="31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accessed</a:t>
            </a:r>
            <a:r>
              <a:rPr sz="2400" spc="33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at</a:t>
            </a:r>
            <a:r>
              <a:rPr sz="2400" spc="32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localhost</a:t>
            </a:r>
            <a:r>
              <a:rPr sz="2400" spc="330" dirty="0">
                <a:solidFill>
                  <a:srgbClr val="2E5496"/>
                </a:solidFill>
              </a:rPr>
              <a:t> </a:t>
            </a:r>
            <a:r>
              <a:rPr sz="2400" spc="-20" dirty="0">
                <a:solidFill>
                  <a:srgbClr val="2E5496"/>
                </a:solidFill>
              </a:rPr>
              <a:t>with </a:t>
            </a:r>
            <a:r>
              <a:rPr sz="2400" dirty="0">
                <a:solidFill>
                  <a:srgbClr val="2E5496"/>
                </a:solidFill>
              </a:rPr>
              <a:t>port</a:t>
            </a:r>
            <a:r>
              <a:rPr sz="2400" spc="48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8000.</a:t>
            </a:r>
            <a:r>
              <a:rPr sz="2400" spc="48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Let's</a:t>
            </a:r>
            <a:r>
              <a:rPr sz="2400" spc="50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access</a:t>
            </a:r>
            <a:r>
              <a:rPr sz="2400" spc="49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it</a:t>
            </a:r>
            <a:r>
              <a:rPr sz="2400" spc="47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using</a:t>
            </a:r>
            <a:r>
              <a:rPr sz="2400" spc="49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the</a:t>
            </a:r>
            <a:r>
              <a:rPr sz="2400" spc="48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browser,</a:t>
            </a:r>
            <a:r>
              <a:rPr sz="2400" spc="48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it</a:t>
            </a:r>
            <a:r>
              <a:rPr sz="2400" spc="49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looks</a:t>
            </a:r>
            <a:r>
              <a:rPr sz="2400" spc="50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like</a:t>
            </a:r>
            <a:r>
              <a:rPr sz="2400" spc="509" dirty="0">
                <a:solidFill>
                  <a:srgbClr val="2E5496"/>
                </a:solidFill>
              </a:rPr>
              <a:t> </a:t>
            </a:r>
            <a:r>
              <a:rPr sz="2400" spc="-25" dirty="0">
                <a:solidFill>
                  <a:srgbClr val="2E5496"/>
                </a:solidFill>
              </a:rPr>
              <a:t>the </a:t>
            </a:r>
            <a:r>
              <a:rPr sz="2400" spc="-10" dirty="0">
                <a:solidFill>
                  <a:srgbClr val="2E5496"/>
                </a:solidFill>
              </a:rPr>
              <a:t>below.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923" y="1722120"/>
            <a:ext cx="6550152" cy="49987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297" y="2223642"/>
            <a:ext cx="5135245" cy="23304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1270" algn="ctr">
              <a:lnSpc>
                <a:spcPts val="5830"/>
              </a:lnSpc>
              <a:spcBef>
                <a:spcPts val="835"/>
              </a:spcBef>
            </a:pPr>
            <a:r>
              <a:rPr sz="5400" spc="-10" dirty="0"/>
              <a:t>DJANGO </a:t>
            </a:r>
            <a:r>
              <a:rPr sz="5400" dirty="0"/>
              <a:t>MODELS</a:t>
            </a:r>
            <a:r>
              <a:rPr sz="5400" spc="-30" dirty="0"/>
              <a:t> </a:t>
            </a:r>
            <a:r>
              <a:rPr sz="5400" spc="-25" dirty="0"/>
              <a:t>AND </a:t>
            </a:r>
            <a:r>
              <a:rPr sz="5400" spc="-10" dirty="0"/>
              <a:t>DATABASE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5" rIns="0" bIns="0" rtlCol="0">
            <a:spAutoFit/>
          </a:bodyPr>
          <a:lstStyle/>
          <a:p>
            <a:pPr marL="332930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3106" y="1566650"/>
            <a:ext cx="5224780" cy="1297305"/>
            <a:chOff x="643106" y="1566650"/>
            <a:chExt cx="5224780" cy="1297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06" y="1566650"/>
              <a:ext cx="5224314" cy="12969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0663" y="1626108"/>
              <a:ext cx="5034280" cy="1173480"/>
            </a:xfrm>
            <a:custGeom>
              <a:avLst/>
              <a:gdLst/>
              <a:ahLst/>
              <a:cxnLst/>
              <a:rect l="l" t="t" r="r" b="b"/>
              <a:pathLst>
                <a:path w="5034280" h="1173480">
                  <a:moveTo>
                    <a:pt x="5033772" y="0"/>
                  </a:moveTo>
                  <a:lnTo>
                    <a:pt x="0" y="0"/>
                  </a:lnTo>
                  <a:lnTo>
                    <a:pt x="0" y="1173480"/>
                  </a:lnTo>
                  <a:lnTo>
                    <a:pt x="5033772" y="1173480"/>
                  </a:lnTo>
                  <a:lnTo>
                    <a:pt x="50337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59507" y="2016074"/>
            <a:ext cx="36150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849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24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9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400" b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25162" y="1566650"/>
            <a:ext cx="5224780" cy="1297305"/>
            <a:chOff x="6425162" y="1566650"/>
            <a:chExt cx="5224780" cy="12973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5162" y="1566650"/>
              <a:ext cx="5224314" cy="12969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22720" y="1626108"/>
              <a:ext cx="5034280" cy="1173480"/>
            </a:xfrm>
            <a:custGeom>
              <a:avLst/>
              <a:gdLst/>
              <a:ahLst/>
              <a:cxnLst/>
              <a:rect l="l" t="t" r="r" b="b"/>
              <a:pathLst>
                <a:path w="5034280" h="1173480">
                  <a:moveTo>
                    <a:pt x="5033772" y="0"/>
                  </a:moveTo>
                  <a:lnTo>
                    <a:pt x="0" y="0"/>
                  </a:lnTo>
                  <a:lnTo>
                    <a:pt x="0" y="1173480"/>
                  </a:lnTo>
                  <a:lnTo>
                    <a:pt x="5033772" y="1173480"/>
                  </a:lnTo>
                  <a:lnTo>
                    <a:pt x="503377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90331" y="2016074"/>
            <a:ext cx="3566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2400" b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2400" b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3106" y="2921486"/>
            <a:ext cx="5224780" cy="1297305"/>
            <a:chOff x="643106" y="2921486"/>
            <a:chExt cx="5224780" cy="129730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06" y="2921486"/>
              <a:ext cx="5224314" cy="129695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0663" y="2980944"/>
              <a:ext cx="5034280" cy="1173480"/>
            </a:xfrm>
            <a:custGeom>
              <a:avLst/>
              <a:gdLst/>
              <a:ahLst/>
              <a:cxnLst/>
              <a:rect l="l" t="t" r="r" b="b"/>
              <a:pathLst>
                <a:path w="5034280" h="1173479">
                  <a:moveTo>
                    <a:pt x="5033772" y="0"/>
                  </a:moveTo>
                  <a:lnTo>
                    <a:pt x="0" y="0"/>
                  </a:lnTo>
                  <a:lnTo>
                    <a:pt x="0" y="1173479"/>
                  </a:lnTo>
                  <a:lnTo>
                    <a:pt x="5033772" y="1173479"/>
                  </a:lnTo>
                  <a:lnTo>
                    <a:pt x="503377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59507" y="3371215"/>
            <a:ext cx="3615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438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2400" b="1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Fields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25162" y="2921486"/>
            <a:ext cx="5224780" cy="1297305"/>
            <a:chOff x="6425162" y="2921486"/>
            <a:chExt cx="5224780" cy="129730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5162" y="2921486"/>
              <a:ext cx="5224314" cy="12969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22720" y="2980944"/>
              <a:ext cx="5034280" cy="1173480"/>
            </a:xfrm>
            <a:custGeom>
              <a:avLst/>
              <a:gdLst/>
              <a:ahLst/>
              <a:cxnLst/>
              <a:rect l="l" t="t" r="r" b="b"/>
              <a:pathLst>
                <a:path w="5034280" h="1173479">
                  <a:moveTo>
                    <a:pt x="5033772" y="0"/>
                  </a:moveTo>
                  <a:lnTo>
                    <a:pt x="0" y="0"/>
                  </a:lnTo>
                  <a:lnTo>
                    <a:pt x="0" y="1173479"/>
                  </a:lnTo>
                  <a:lnTo>
                    <a:pt x="5033772" y="1173479"/>
                  </a:lnTo>
                  <a:lnTo>
                    <a:pt x="503377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90331" y="3371215"/>
            <a:ext cx="356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FFFFFF"/>
                </a:solidFill>
                <a:latin typeface="Verdana"/>
                <a:cs typeface="Verdana"/>
              </a:rPr>
              <a:t>Databases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416" y="1548383"/>
            <a:ext cx="1572768" cy="132435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40663" y="1626107"/>
            <a:ext cx="1419225" cy="1173480"/>
          </a:xfrm>
          <a:prstGeom prst="rect">
            <a:avLst/>
          </a:prstGeom>
          <a:solidFill>
            <a:srgbClr val="2E5496"/>
          </a:solidFill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350" dirty="0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1947" y="1548383"/>
            <a:ext cx="1624583" cy="132435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522719" y="1626107"/>
            <a:ext cx="1468120" cy="1173480"/>
          </a:xfrm>
          <a:prstGeom prst="rect">
            <a:avLst/>
          </a:prstGeom>
          <a:solidFill>
            <a:srgbClr val="C55A11"/>
          </a:solidFill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endParaRPr sz="2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400" b="1" spc="-350" dirty="0">
                <a:solidFill>
                  <a:srgbClr val="FFFFFF"/>
                </a:solidFill>
                <a:latin typeface="Verdana"/>
                <a:cs typeface="Verdana"/>
              </a:rPr>
              <a:t>02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416" y="2903220"/>
            <a:ext cx="1572768" cy="132435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40663" y="2980944"/>
            <a:ext cx="1419225" cy="1173480"/>
          </a:xfrm>
          <a:prstGeom prst="rect">
            <a:avLst/>
          </a:prstGeom>
          <a:solidFill>
            <a:srgbClr val="7B7B7B"/>
          </a:solidFill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350" dirty="0">
                <a:solidFill>
                  <a:srgbClr val="FFFFFF"/>
                </a:solidFill>
                <a:latin typeface="Verdana"/>
                <a:cs typeface="Verdana"/>
              </a:rPr>
              <a:t>03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1947" y="2903220"/>
            <a:ext cx="1624583" cy="132435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522719" y="2980944"/>
            <a:ext cx="1468120" cy="1173480"/>
          </a:xfrm>
          <a:prstGeom prst="rect">
            <a:avLst/>
          </a:prstGeom>
          <a:solidFill>
            <a:srgbClr val="BE9000"/>
          </a:solidFill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endParaRPr sz="2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400" b="1" spc="-350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0688" rIns="0" bIns="0" rtlCol="0">
            <a:spAutoFit/>
          </a:bodyPr>
          <a:lstStyle/>
          <a:p>
            <a:pPr marL="2397125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spc="-10" dirty="0"/>
              <a:t>Model?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32866" y="993140"/>
            <a:ext cx="10927715" cy="50298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6985" indent="-228600">
              <a:lnSpc>
                <a:spcPts val="2590"/>
              </a:lnSpc>
              <a:spcBef>
                <a:spcPts val="425"/>
              </a:spcBef>
              <a:buFont typeface="Wingdings"/>
              <a:buChar char=""/>
              <a:tabLst>
                <a:tab pos="240665" algn="l"/>
                <a:tab pos="38608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A</a:t>
            </a:r>
            <a:r>
              <a:rPr sz="2400" b="1" spc="1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model</a:t>
            </a:r>
            <a:r>
              <a:rPr sz="2400" b="1" spc="1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1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1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single,</a:t>
            </a:r>
            <a:r>
              <a:rPr sz="2400" b="1" spc="1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definitive</a:t>
            </a:r>
            <a:r>
              <a:rPr sz="2400" b="1" spc="1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source</a:t>
            </a:r>
            <a:r>
              <a:rPr sz="2400" b="1" spc="1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1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information</a:t>
            </a:r>
            <a:r>
              <a:rPr sz="2400" b="1" spc="1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about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your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55"/>
              </a:spcBef>
              <a:buClr>
                <a:srgbClr val="2E5496"/>
              </a:buClr>
              <a:buFont typeface="Wingdings"/>
              <a:buChar char=""/>
            </a:pPr>
            <a:endParaRPr sz="2400">
              <a:latin typeface="Verdana"/>
              <a:cs typeface="Verdana"/>
            </a:endParaRPr>
          </a:p>
          <a:p>
            <a:pPr marL="386715" indent="-374015">
              <a:lnSpc>
                <a:spcPts val="2735"/>
              </a:lnSpc>
              <a:buFont typeface="Wingdings"/>
              <a:buChar char=""/>
              <a:tabLst>
                <a:tab pos="386715" algn="l"/>
                <a:tab pos="888365" algn="l"/>
                <a:tab pos="2536190" algn="l"/>
                <a:tab pos="3293745" algn="l"/>
                <a:tab pos="5025390" algn="l"/>
                <a:tab pos="6156325" algn="l"/>
                <a:tab pos="6986905" algn="l"/>
                <a:tab pos="8865870" algn="l"/>
                <a:tab pos="9399905" algn="l"/>
                <a:tab pos="10154285" algn="l"/>
              </a:tabLst>
            </a:pP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contains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essential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fields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behaviors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240665">
              <a:lnSpc>
                <a:spcPts val="2735"/>
              </a:lnSpc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you’re</a:t>
            </a:r>
            <a:r>
              <a:rPr sz="2400" b="1" spc="-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storing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2400">
              <a:latin typeface="Verdana"/>
              <a:cs typeface="Verdana"/>
            </a:endParaRPr>
          </a:p>
          <a:p>
            <a:pPr marL="388620" indent="-375920">
              <a:lnSpc>
                <a:spcPct val="100000"/>
              </a:lnSpc>
              <a:buFont typeface="Wingdings"/>
              <a:buChar char=""/>
              <a:tabLst>
                <a:tab pos="38862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Generally,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each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model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maps</a:t>
            </a:r>
            <a:r>
              <a:rPr sz="2400" b="1" spc="-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single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database</a:t>
            </a:r>
            <a:r>
              <a:rPr sz="2400" b="1" spc="-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table.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20"/>
              </a:spcBef>
              <a:buClr>
                <a:srgbClr val="2E5496"/>
              </a:buClr>
              <a:buFont typeface="Wingdings"/>
              <a:buChar char=""/>
            </a:pPr>
            <a:endParaRPr sz="2400">
              <a:latin typeface="Verdana"/>
              <a:cs typeface="Verdana"/>
            </a:endParaRPr>
          </a:p>
          <a:p>
            <a:pPr marL="240665" marR="5080" indent="-228600">
              <a:lnSpc>
                <a:spcPts val="2590"/>
              </a:lnSpc>
              <a:spcBef>
                <a:spcPts val="5"/>
              </a:spcBef>
              <a:buFont typeface="Wingdings"/>
              <a:buChar char=""/>
              <a:tabLst>
                <a:tab pos="240665" algn="l"/>
                <a:tab pos="386080" algn="l"/>
                <a:tab pos="1706880" algn="l"/>
                <a:tab pos="3270885" algn="l"/>
                <a:tab pos="4066540" algn="l"/>
                <a:tab pos="4782820" algn="l"/>
                <a:tab pos="6497320" algn="l"/>
                <a:tab pos="7860030" algn="l"/>
                <a:tab pos="9067165" algn="l"/>
              </a:tabLst>
            </a:pP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	Each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model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Python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class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that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subclasses </a:t>
            </a:r>
            <a:r>
              <a:rPr sz="2400" b="1" spc="-10" dirty="0">
                <a:solidFill>
                  <a:srgbClr val="C55A11"/>
                </a:solidFill>
                <a:latin typeface="Verdana"/>
                <a:cs typeface="Verdana"/>
              </a:rPr>
              <a:t>django.db.models.Model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50"/>
              </a:spcBef>
              <a:buClr>
                <a:srgbClr val="2E5496"/>
              </a:buClr>
              <a:buFont typeface="Wingdings"/>
              <a:buChar char=""/>
            </a:pPr>
            <a:endParaRPr sz="2400">
              <a:latin typeface="Verdana"/>
              <a:cs typeface="Verdana"/>
            </a:endParaRPr>
          </a:p>
          <a:p>
            <a:pPr marL="388620" indent="-3759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8862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Each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attribute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model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represents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database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field.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1" y="952482"/>
            <a:ext cx="11573265" cy="31242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8525" y="1047750"/>
            <a:ext cx="11219815" cy="2929255"/>
          </a:xfrm>
          <a:prstGeom prst="rect">
            <a:avLst/>
          </a:prstGeom>
          <a:solidFill>
            <a:srgbClr val="FFFFFF"/>
          </a:solidFill>
          <a:ln w="38100">
            <a:solidFill>
              <a:srgbClr val="FFC000"/>
            </a:solidFill>
          </a:ln>
        </p:spPr>
        <p:txBody>
          <a:bodyPr vert="horz" wrap="square" lIns="0" tIns="30797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2425"/>
              </a:spcBef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from</a:t>
            </a:r>
            <a:r>
              <a:rPr sz="2400" b="1" spc="-4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django.db</a:t>
            </a:r>
            <a:r>
              <a:rPr sz="2400" b="1" spc="-5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import</a:t>
            </a:r>
            <a:r>
              <a:rPr sz="2400" b="1" spc="-4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models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40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400" b="1" spc="-8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Person(models.Model):</a:t>
            </a:r>
            <a:endParaRPr sz="2400">
              <a:latin typeface="Verdana"/>
              <a:cs typeface="Verdana"/>
            </a:endParaRPr>
          </a:p>
          <a:p>
            <a:pPr marL="717550" marR="2128520">
              <a:lnSpc>
                <a:spcPct val="124600"/>
              </a:lnSpc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first_name</a:t>
            </a:r>
            <a:r>
              <a:rPr sz="24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400" b="1" spc="-5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models.CharField(max_length=30)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last_name</a:t>
            </a:r>
            <a:r>
              <a:rPr sz="24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400" b="1" spc="-3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models.CharField(max_length=30)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1865">
              <a:lnSpc>
                <a:spcPct val="100000"/>
              </a:lnSpc>
              <a:spcBef>
                <a:spcPts val="100"/>
              </a:spcBef>
            </a:pPr>
            <a:r>
              <a:rPr dirty="0"/>
              <a:t>CREATE</a:t>
            </a:r>
            <a:r>
              <a:rPr spc="-35" dirty="0"/>
              <a:t> </a:t>
            </a:r>
            <a:r>
              <a:rPr dirty="0"/>
              <a:t>YOUR</a:t>
            </a:r>
            <a:r>
              <a:rPr spc="-25" dirty="0"/>
              <a:t> </a:t>
            </a:r>
            <a:r>
              <a:rPr dirty="0"/>
              <a:t>FIRST</a:t>
            </a:r>
            <a:r>
              <a:rPr spc="-30" dirty="0"/>
              <a:t> </a:t>
            </a:r>
            <a:r>
              <a:rPr spc="-20" dirty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455" y="916305"/>
            <a:ext cx="9745980" cy="1850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Fields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are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organized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into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records,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which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contain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all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information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within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table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relevant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specific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entity.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There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are</a:t>
            </a:r>
            <a:r>
              <a:rPr sz="2400" b="1" spc="-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concepts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know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before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creating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fields: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4" rIns="0" bIns="0" rtlCol="0">
            <a:spAutoFit/>
          </a:bodyPr>
          <a:lstStyle/>
          <a:p>
            <a:pPr marL="2479675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95" dirty="0"/>
              <a:t> </a:t>
            </a:r>
            <a:r>
              <a:rPr spc="-10" dirty="0"/>
              <a:t>FIELDS</a:t>
            </a:r>
          </a:p>
        </p:txBody>
      </p:sp>
      <p:sp>
        <p:nvSpPr>
          <p:cNvPr id="4" name="object 4"/>
          <p:cNvSpPr/>
          <p:nvPr/>
        </p:nvSpPr>
        <p:spPr>
          <a:xfrm>
            <a:off x="2637282" y="3451097"/>
            <a:ext cx="2897505" cy="2600325"/>
          </a:xfrm>
          <a:custGeom>
            <a:avLst/>
            <a:gdLst/>
            <a:ahLst/>
            <a:cxnLst/>
            <a:rect l="l" t="t" r="r" b="b"/>
            <a:pathLst>
              <a:path w="2897504" h="2600325">
                <a:moveTo>
                  <a:pt x="0" y="1299971"/>
                </a:moveTo>
                <a:lnTo>
                  <a:pt x="876" y="1254335"/>
                </a:lnTo>
                <a:lnTo>
                  <a:pt x="3485" y="1209093"/>
                </a:lnTo>
                <a:lnTo>
                  <a:pt x="7798" y="1164272"/>
                </a:lnTo>
                <a:lnTo>
                  <a:pt x="13786" y="1119898"/>
                </a:lnTo>
                <a:lnTo>
                  <a:pt x="21422" y="1075995"/>
                </a:lnTo>
                <a:lnTo>
                  <a:pt x="30675" y="1032591"/>
                </a:lnTo>
                <a:lnTo>
                  <a:pt x="41518" y="989711"/>
                </a:lnTo>
                <a:lnTo>
                  <a:pt x="53921" y="947380"/>
                </a:lnTo>
                <a:lnTo>
                  <a:pt x="67856" y="905624"/>
                </a:lnTo>
                <a:lnTo>
                  <a:pt x="83294" y="864470"/>
                </a:lnTo>
                <a:lnTo>
                  <a:pt x="100207" y="823942"/>
                </a:lnTo>
                <a:lnTo>
                  <a:pt x="118565" y="784068"/>
                </a:lnTo>
                <a:lnTo>
                  <a:pt x="138339" y="744871"/>
                </a:lnTo>
                <a:lnTo>
                  <a:pt x="159502" y="706379"/>
                </a:lnTo>
                <a:lnTo>
                  <a:pt x="182025" y="668618"/>
                </a:lnTo>
                <a:lnTo>
                  <a:pt x="205878" y="631612"/>
                </a:lnTo>
                <a:lnTo>
                  <a:pt x="231033" y="595387"/>
                </a:lnTo>
                <a:lnTo>
                  <a:pt x="257461" y="559970"/>
                </a:lnTo>
                <a:lnTo>
                  <a:pt x="285134" y="525386"/>
                </a:lnTo>
                <a:lnTo>
                  <a:pt x="314022" y="491661"/>
                </a:lnTo>
                <a:lnTo>
                  <a:pt x="344098" y="458821"/>
                </a:lnTo>
                <a:lnTo>
                  <a:pt x="375331" y="426892"/>
                </a:lnTo>
                <a:lnTo>
                  <a:pt x="407694" y="395899"/>
                </a:lnTo>
                <a:lnTo>
                  <a:pt x="441158" y="365868"/>
                </a:lnTo>
                <a:lnTo>
                  <a:pt x="475694" y="336825"/>
                </a:lnTo>
                <a:lnTo>
                  <a:pt x="511274" y="308795"/>
                </a:lnTo>
                <a:lnTo>
                  <a:pt x="547868" y="281805"/>
                </a:lnTo>
                <a:lnTo>
                  <a:pt x="585448" y="255880"/>
                </a:lnTo>
                <a:lnTo>
                  <a:pt x="623985" y="231047"/>
                </a:lnTo>
                <a:lnTo>
                  <a:pt x="663450" y="207330"/>
                </a:lnTo>
                <a:lnTo>
                  <a:pt x="703815" y="184755"/>
                </a:lnTo>
                <a:lnTo>
                  <a:pt x="745051" y="163350"/>
                </a:lnTo>
                <a:lnTo>
                  <a:pt x="787129" y="143138"/>
                </a:lnTo>
                <a:lnTo>
                  <a:pt x="830020" y="124146"/>
                </a:lnTo>
                <a:lnTo>
                  <a:pt x="873697" y="106400"/>
                </a:lnTo>
                <a:lnTo>
                  <a:pt x="918129" y="89925"/>
                </a:lnTo>
                <a:lnTo>
                  <a:pt x="963289" y="74748"/>
                </a:lnTo>
                <a:lnTo>
                  <a:pt x="1009147" y="60894"/>
                </a:lnTo>
                <a:lnTo>
                  <a:pt x="1055674" y="48389"/>
                </a:lnTo>
                <a:lnTo>
                  <a:pt x="1102843" y="37258"/>
                </a:lnTo>
                <a:lnTo>
                  <a:pt x="1150625" y="27528"/>
                </a:lnTo>
                <a:lnTo>
                  <a:pt x="1198989" y="19224"/>
                </a:lnTo>
                <a:lnTo>
                  <a:pt x="1247909" y="12372"/>
                </a:lnTo>
                <a:lnTo>
                  <a:pt x="1297355" y="6998"/>
                </a:lnTo>
                <a:lnTo>
                  <a:pt x="1347298" y="3127"/>
                </a:lnTo>
                <a:lnTo>
                  <a:pt x="1397710" y="786"/>
                </a:lnTo>
                <a:lnTo>
                  <a:pt x="1448562" y="0"/>
                </a:lnTo>
                <a:lnTo>
                  <a:pt x="1499413" y="786"/>
                </a:lnTo>
                <a:lnTo>
                  <a:pt x="1549825" y="3127"/>
                </a:lnTo>
                <a:lnTo>
                  <a:pt x="1599768" y="6998"/>
                </a:lnTo>
                <a:lnTo>
                  <a:pt x="1649214" y="12372"/>
                </a:lnTo>
                <a:lnTo>
                  <a:pt x="1698134" y="19224"/>
                </a:lnTo>
                <a:lnTo>
                  <a:pt x="1746498" y="27528"/>
                </a:lnTo>
                <a:lnTo>
                  <a:pt x="1794280" y="37258"/>
                </a:lnTo>
                <a:lnTo>
                  <a:pt x="1841449" y="48389"/>
                </a:lnTo>
                <a:lnTo>
                  <a:pt x="1887976" y="60894"/>
                </a:lnTo>
                <a:lnTo>
                  <a:pt x="1933834" y="74748"/>
                </a:lnTo>
                <a:lnTo>
                  <a:pt x="1978994" y="89925"/>
                </a:lnTo>
                <a:lnTo>
                  <a:pt x="2023426" y="106400"/>
                </a:lnTo>
                <a:lnTo>
                  <a:pt x="2067103" y="124146"/>
                </a:lnTo>
                <a:lnTo>
                  <a:pt x="2109994" y="143138"/>
                </a:lnTo>
                <a:lnTo>
                  <a:pt x="2152072" y="163350"/>
                </a:lnTo>
                <a:lnTo>
                  <a:pt x="2193308" y="184755"/>
                </a:lnTo>
                <a:lnTo>
                  <a:pt x="2233673" y="207330"/>
                </a:lnTo>
                <a:lnTo>
                  <a:pt x="2273138" y="231047"/>
                </a:lnTo>
                <a:lnTo>
                  <a:pt x="2311675" y="255880"/>
                </a:lnTo>
                <a:lnTo>
                  <a:pt x="2349255" y="281805"/>
                </a:lnTo>
                <a:lnTo>
                  <a:pt x="2385849" y="308795"/>
                </a:lnTo>
                <a:lnTo>
                  <a:pt x="2421429" y="336825"/>
                </a:lnTo>
                <a:lnTo>
                  <a:pt x="2455965" y="365868"/>
                </a:lnTo>
                <a:lnTo>
                  <a:pt x="2489429" y="395899"/>
                </a:lnTo>
                <a:lnTo>
                  <a:pt x="2521792" y="426892"/>
                </a:lnTo>
                <a:lnTo>
                  <a:pt x="2553025" y="458821"/>
                </a:lnTo>
                <a:lnTo>
                  <a:pt x="2583101" y="491661"/>
                </a:lnTo>
                <a:lnTo>
                  <a:pt x="2611989" y="525386"/>
                </a:lnTo>
                <a:lnTo>
                  <a:pt x="2639662" y="559970"/>
                </a:lnTo>
                <a:lnTo>
                  <a:pt x="2666090" y="595387"/>
                </a:lnTo>
                <a:lnTo>
                  <a:pt x="2691245" y="631612"/>
                </a:lnTo>
                <a:lnTo>
                  <a:pt x="2715098" y="668618"/>
                </a:lnTo>
                <a:lnTo>
                  <a:pt x="2737621" y="706379"/>
                </a:lnTo>
                <a:lnTo>
                  <a:pt x="2758784" y="744871"/>
                </a:lnTo>
                <a:lnTo>
                  <a:pt x="2778558" y="784068"/>
                </a:lnTo>
                <a:lnTo>
                  <a:pt x="2796916" y="823942"/>
                </a:lnTo>
                <a:lnTo>
                  <a:pt x="2813829" y="864470"/>
                </a:lnTo>
                <a:lnTo>
                  <a:pt x="2829267" y="905624"/>
                </a:lnTo>
                <a:lnTo>
                  <a:pt x="2843202" y="947380"/>
                </a:lnTo>
                <a:lnTo>
                  <a:pt x="2855605" y="989711"/>
                </a:lnTo>
                <a:lnTo>
                  <a:pt x="2866448" y="1032591"/>
                </a:lnTo>
                <a:lnTo>
                  <a:pt x="2875701" y="1075995"/>
                </a:lnTo>
                <a:lnTo>
                  <a:pt x="2883337" y="1119898"/>
                </a:lnTo>
                <a:lnTo>
                  <a:pt x="2889325" y="1164272"/>
                </a:lnTo>
                <a:lnTo>
                  <a:pt x="2893638" y="1209093"/>
                </a:lnTo>
                <a:lnTo>
                  <a:pt x="2896247" y="1254335"/>
                </a:lnTo>
                <a:lnTo>
                  <a:pt x="2897123" y="1299971"/>
                </a:lnTo>
                <a:lnTo>
                  <a:pt x="2896247" y="1345608"/>
                </a:lnTo>
                <a:lnTo>
                  <a:pt x="2893638" y="1390850"/>
                </a:lnTo>
                <a:lnTo>
                  <a:pt x="2889325" y="1435671"/>
                </a:lnTo>
                <a:lnTo>
                  <a:pt x="2883337" y="1480045"/>
                </a:lnTo>
                <a:lnTo>
                  <a:pt x="2875701" y="1523948"/>
                </a:lnTo>
                <a:lnTo>
                  <a:pt x="2866448" y="1567352"/>
                </a:lnTo>
                <a:lnTo>
                  <a:pt x="2855605" y="1610232"/>
                </a:lnTo>
                <a:lnTo>
                  <a:pt x="2843202" y="1652563"/>
                </a:lnTo>
                <a:lnTo>
                  <a:pt x="2829267" y="1694319"/>
                </a:lnTo>
                <a:lnTo>
                  <a:pt x="2813829" y="1735473"/>
                </a:lnTo>
                <a:lnTo>
                  <a:pt x="2796916" y="1776001"/>
                </a:lnTo>
                <a:lnTo>
                  <a:pt x="2778558" y="1815875"/>
                </a:lnTo>
                <a:lnTo>
                  <a:pt x="2758784" y="1855072"/>
                </a:lnTo>
                <a:lnTo>
                  <a:pt x="2737621" y="1893564"/>
                </a:lnTo>
                <a:lnTo>
                  <a:pt x="2715098" y="1931325"/>
                </a:lnTo>
                <a:lnTo>
                  <a:pt x="2691245" y="1968331"/>
                </a:lnTo>
                <a:lnTo>
                  <a:pt x="2666090" y="2004556"/>
                </a:lnTo>
                <a:lnTo>
                  <a:pt x="2639662" y="2039973"/>
                </a:lnTo>
                <a:lnTo>
                  <a:pt x="2611989" y="2074557"/>
                </a:lnTo>
                <a:lnTo>
                  <a:pt x="2583101" y="2108282"/>
                </a:lnTo>
                <a:lnTo>
                  <a:pt x="2553025" y="2141122"/>
                </a:lnTo>
                <a:lnTo>
                  <a:pt x="2521792" y="2173051"/>
                </a:lnTo>
                <a:lnTo>
                  <a:pt x="2489429" y="2204044"/>
                </a:lnTo>
                <a:lnTo>
                  <a:pt x="2455965" y="2234075"/>
                </a:lnTo>
                <a:lnTo>
                  <a:pt x="2421429" y="2263118"/>
                </a:lnTo>
                <a:lnTo>
                  <a:pt x="2385849" y="2291148"/>
                </a:lnTo>
                <a:lnTo>
                  <a:pt x="2349255" y="2318138"/>
                </a:lnTo>
                <a:lnTo>
                  <a:pt x="2311675" y="2344063"/>
                </a:lnTo>
                <a:lnTo>
                  <a:pt x="2273138" y="2368896"/>
                </a:lnTo>
                <a:lnTo>
                  <a:pt x="2233673" y="2392613"/>
                </a:lnTo>
                <a:lnTo>
                  <a:pt x="2193308" y="2415188"/>
                </a:lnTo>
                <a:lnTo>
                  <a:pt x="2152072" y="2436593"/>
                </a:lnTo>
                <a:lnTo>
                  <a:pt x="2109994" y="2456805"/>
                </a:lnTo>
                <a:lnTo>
                  <a:pt x="2067103" y="2475797"/>
                </a:lnTo>
                <a:lnTo>
                  <a:pt x="2023426" y="2493543"/>
                </a:lnTo>
                <a:lnTo>
                  <a:pt x="1978994" y="2510018"/>
                </a:lnTo>
                <a:lnTo>
                  <a:pt x="1933834" y="2525195"/>
                </a:lnTo>
                <a:lnTo>
                  <a:pt x="1887976" y="2539049"/>
                </a:lnTo>
                <a:lnTo>
                  <a:pt x="1841449" y="2551554"/>
                </a:lnTo>
                <a:lnTo>
                  <a:pt x="1794280" y="2562685"/>
                </a:lnTo>
                <a:lnTo>
                  <a:pt x="1746498" y="2572415"/>
                </a:lnTo>
                <a:lnTo>
                  <a:pt x="1698134" y="2580719"/>
                </a:lnTo>
                <a:lnTo>
                  <a:pt x="1649214" y="2587571"/>
                </a:lnTo>
                <a:lnTo>
                  <a:pt x="1599768" y="2592945"/>
                </a:lnTo>
                <a:lnTo>
                  <a:pt x="1549825" y="2596816"/>
                </a:lnTo>
                <a:lnTo>
                  <a:pt x="1499413" y="2599157"/>
                </a:lnTo>
                <a:lnTo>
                  <a:pt x="1448562" y="2599944"/>
                </a:lnTo>
                <a:lnTo>
                  <a:pt x="1397710" y="2599157"/>
                </a:lnTo>
                <a:lnTo>
                  <a:pt x="1347298" y="2596816"/>
                </a:lnTo>
                <a:lnTo>
                  <a:pt x="1297355" y="2592945"/>
                </a:lnTo>
                <a:lnTo>
                  <a:pt x="1247909" y="2587571"/>
                </a:lnTo>
                <a:lnTo>
                  <a:pt x="1198989" y="2580719"/>
                </a:lnTo>
                <a:lnTo>
                  <a:pt x="1150625" y="2572415"/>
                </a:lnTo>
                <a:lnTo>
                  <a:pt x="1102843" y="2562685"/>
                </a:lnTo>
                <a:lnTo>
                  <a:pt x="1055674" y="2551554"/>
                </a:lnTo>
                <a:lnTo>
                  <a:pt x="1009147" y="2539049"/>
                </a:lnTo>
                <a:lnTo>
                  <a:pt x="963289" y="2525195"/>
                </a:lnTo>
                <a:lnTo>
                  <a:pt x="918129" y="2510018"/>
                </a:lnTo>
                <a:lnTo>
                  <a:pt x="873697" y="2493543"/>
                </a:lnTo>
                <a:lnTo>
                  <a:pt x="830020" y="2475797"/>
                </a:lnTo>
                <a:lnTo>
                  <a:pt x="787129" y="2456805"/>
                </a:lnTo>
                <a:lnTo>
                  <a:pt x="745051" y="2436593"/>
                </a:lnTo>
                <a:lnTo>
                  <a:pt x="703815" y="2415188"/>
                </a:lnTo>
                <a:lnTo>
                  <a:pt x="663450" y="2392613"/>
                </a:lnTo>
                <a:lnTo>
                  <a:pt x="623985" y="2368896"/>
                </a:lnTo>
                <a:lnTo>
                  <a:pt x="585448" y="2344063"/>
                </a:lnTo>
                <a:lnTo>
                  <a:pt x="547868" y="2318138"/>
                </a:lnTo>
                <a:lnTo>
                  <a:pt x="511274" y="2291148"/>
                </a:lnTo>
                <a:lnTo>
                  <a:pt x="475694" y="2263118"/>
                </a:lnTo>
                <a:lnTo>
                  <a:pt x="441158" y="2234075"/>
                </a:lnTo>
                <a:lnTo>
                  <a:pt x="407694" y="2204044"/>
                </a:lnTo>
                <a:lnTo>
                  <a:pt x="375331" y="2173051"/>
                </a:lnTo>
                <a:lnTo>
                  <a:pt x="344098" y="2141122"/>
                </a:lnTo>
                <a:lnTo>
                  <a:pt x="314022" y="2108282"/>
                </a:lnTo>
                <a:lnTo>
                  <a:pt x="285134" y="2074557"/>
                </a:lnTo>
                <a:lnTo>
                  <a:pt x="257461" y="2039973"/>
                </a:lnTo>
                <a:lnTo>
                  <a:pt x="231033" y="2004556"/>
                </a:lnTo>
                <a:lnTo>
                  <a:pt x="205878" y="1968331"/>
                </a:lnTo>
                <a:lnTo>
                  <a:pt x="182025" y="1931325"/>
                </a:lnTo>
                <a:lnTo>
                  <a:pt x="159502" y="1893564"/>
                </a:lnTo>
                <a:lnTo>
                  <a:pt x="138339" y="1855072"/>
                </a:lnTo>
                <a:lnTo>
                  <a:pt x="118565" y="1815875"/>
                </a:lnTo>
                <a:lnTo>
                  <a:pt x="100207" y="1776001"/>
                </a:lnTo>
                <a:lnTo>
                  <a:pt x="83294" y="1735473"/>
                </a:lnTo>
                <a:lnTo>
                  <a:pt x="67856" y="1694319"/>
                </a:lnTo>
                <a:lnTo>
                  <a:pt x="53921" y="1652563"/>
                </a:lnTo>
                <a:lnTo>
                  <a:pt x="41518" y="1610232"/>
                </a:lnTo>
                <a:lnTo>
                  <a:pt x="30675" y="1567352"/>
                </a:lnTo>
                <a:lnTo>
                  <a:pt x="21422" y="1523948"/>
                </a:lnTo>
                <a:lnTo>
                  <a:pt x="13786" y="1480045"/>
                </a:lnTo>
                <a:lnTo>
                  <a:pt x="7798" y="1435671"/>
                </a:lnTo>
                <a:lnTo>
                  <a:pt x="3485" y="1390850"/>
                </a:lnTo>
                <a:lnTo>
                  <a:pt x="876" y="1345608"/>
                </a:lnTo>
                <a:lnTo>
                  <a:pt x="0" y="1299971"/>
                </a:lnTo>
                <a:close/>
              </a:path>
            </a:pathLst>
          </a:custGeom>
          <a:ln w="38099">
            <a:solidFill>
              <a:srgbClr val="81D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2992" y="4547996"/>
            <a:ext cx="1426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7895"/>
                </a:solidFill>
                <a:latin typeface="Arial"/>
                <a:cs typeface="Arial"/>
              </a:rPr>
              <a:t>Field</a:t>
            </a:r>
            <a:r>
              <a:rPr sz="2400" spc="-110" dirty="0">
                <a:solidFill>
                  <a:srgbClr val="5F789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F7895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85838" y="3451097"/>
            <a:ext cx="2897505" cy="2600325"/>
          </a:xfrm>
          <a:custGeom>
            <a:avLst/>
            <a:gdLst/>
            <a:ahLst/>
            <a:cxnLst/>
            <a:rect l="l" t="t" r="r" b="b"/>
            <a:pathLst>
              <a:path w="2897504" h="2600325">
                <a:moveTo>
                  <a:pt x="0" y="1299971"/>
                </a:moveTo>
                <a:lnTo>
                  <a:pt x="876" y="1254335"/>
                </a:lnTo>
                <a:lnTo>
                  <a:pt x="3485" y="1209093"/>
                </a:lnTo>
                <a:lnTo>
                  <a:pt x="7798" y="1164272"/>
                </a:lnTo>
                <a:lnTo>
                  <a:pt x="13786" y="1119898"/>
                </a:lnTo>
                <a:lnTo>
                  <a:pt x="21422" y="1075995"/>
                </a:lnTo>
                <a:lnTo>
                  <a:pt x="30675" y="1032591"/>
                </a:lnTo>
                <a:lnTo>
                  <a:pt x="41518" y="989711"/>
                </a:lnTo>
                <a:lnTo>
                  <a:pt x="53921" y="947380"/>
                </a:lnTo>
                <a:lnTo>
                  <a:pt x="67856" y="905624"/>
                </a:lnTo>
                <a:lnTo>
                  <a:pt x="83294" y="864470"/>
                </a:lnTo>
                <a:lnTo>
                  <a:pt x="100207" y="823942"/>
                </a:lnTo>
                <a:lnTo>
                  <a:pt x="118565" y="784068"/>
                </a:lnTo>
                <a:lnTo>
                  <a:pt x="138339" y="744871"/>
                </a:lnTo>
                <a:lnTo>
                  <a:pt x="159502" y="706379"/>
                </a:lnTo>
                <a:lnTo>
                  <a:pt x="182025" y="668618"/>
                </a:lnTo>
                <a:lnTo>
                  <a:pt x="205878" y="631612"/>
                </a:lnTo>
                <a:lnTo>
                  <a:pt x="231033" y="595387"/>
                </a:lnTo>
                <a:lnTo>
                  <a:pt x="257461" y="559970"/>
                </a:lnTo>
                <a:lnTo>
                  <a:pt x="285134" y="525386"/>
                </a:lnTo>
                <a:lnTo>
                  <a:pt x="314022" y="491661"/>
                </a:lnTo>
                <a:lnTo>
                  <a:pt x="344098" y="458821"/>
                </a:lnTo>
                <a:lnTo>
                  <a:pt x="375331" y="426892"/>
                </a:lnTo>
                <a:lnTo>
                  <a:pt x="407694" y="395899"/>
                </a:lnTo>
                <a:lnTo>
                  <a:pt x="441158" y="365868"/>
                </a:lnTo>
                <a:lnTo>
                  <a:pt x="475694" y="336825"/>
                </a:lnTo>
                <a:lnTo>
                  <a:pt x="511274" y="308795"/>
                </a:lnTo>
                <a:lnTo>
                  <a:pt x="547868" y="281805"/>
                </a:lnTo>
                <a:lnTo>
                  <a:pt x="585448" y="255880"/>
                </a:lnTo>
                <a:lnTo>
                  <a:pt x="623985" y="231047"/>
                </a:lnTo>
                <a:lnTo>
                  <a:pt x="663450" y="207330"/>
                </a:lnTo>
                <a:lnTo>
                  <a:pt x="703815" y="184755"/>
                </a:lnTo>
                <a:lnTo>
                  <a:pt x="745051" y="163350"/>
                </a:lnTo>
                <a:lnTo>
                  <a:pt x="787129" y="143138"/>
                </a:lnTo>
                <a:lnTo>
                  <a:pt x="830020" y="124146"/>
                </a:lnTo>
                <a:lnTo>
                  <a:pt x="873697" y="106400"/>
                </a:lnTo>
                <a:lnTo>
                  <a:pt x="918129" y="89925"/>
                </a:lnTo>
                <a:lnTo>
                  <a:pt x="963289" y="74748"/>
                </a:lnTo>
                <a:lnTo>
                  <a:pt x="1009147" y="60894"/>
                </a:lnTo>
                <a:lnTo>
                  <a:pt x="1055674" y="48389"/>
                </a:lnTo>
                <a:lnTo>
                  <a:pt x="1102843" y="37258"/>
                </a:lnTo>
                <a:lnTo>
                  <a:pt x="1150625" y="27528"/>
                </a:lnTo>
                <a:lnTo>
                  <a:pt x="1198989" y="19224"/>
                </a:lnTo>
                <a:lnTo>
                  <a:pt x="1247909" y="12372"/>
                </a:lnTo>
                <a:lnTo>
                  <a:pt x="1297355" y="6998"/>
                </a:lnTo>
                <a:lnTo>
                  <a:pt x="1347298" y="3127"/>
                </a:lnTo>
                <a:lnTo>
                  <a:pt x="1397710" y="786"/>
                </a:lnTo>
                <a:lnTo>
                  <a:pt x="1448561" y="0"/>
                </a:lnTo>
                <a:lnTo>
                  <a:pt x="1499413" y="786"/>
                </a:lnTo>
                <a:lnTo>
                  <a:pt x="1549825" y="3127"/>
                </a:lnTo>
                <a:lnTo>
                  <a:pt x="1599768" y="6998"/>
                </a:lnTo>
                <a:lnTo>
                  <a:pt x="1649214" y="12372"/>
                </a:lnTo>
                <a:lnTo>
                  <a:pt x="1698134" y="19224"/>
                </a:lnTo>
                <a:lnTo>
                  <a:pt x="1746498" y="27528"/>
                </a:lnTo>
                <a:lnTo>
                  <a:pt x="1794280" y="37258"/>
                </a:lnTo>
                <a:lnTo>
                  <a:pt x="1841449" y="48389"/>
                </a:lnTo>
                <a:lnTo>
                  <a:pt x="1887976" y="60894"/>
                </a:lnTo>
                <a:lnTo>
                  <a:pt x="1933834" y="74748"/>
                </a:lnTo>
                <a:lnTo>
                  <a:pt x="1978994" y="89925"/>
                </a:lnTo>
                <a:lnTo>
                  <a:pt x="2023426" y="106400"/>
                </a:lnTo>
                <a:lnTo>
                  <a:pt x="2067103" y="124146"/>
                </a:lnTo>
                <a:lnTo>
                  <a:pt x="2109994" y="143138"/>
                </a:lnTo>
                <a:lnTo>
                  <a:pt x="2152072" y="163350"/>
                </a:lnTo>
                <a:lnTo>
                  <a:pt x="2193308" y="184755"/>
                </a:lnTo>
                <a:lnTo>
                  <a:pt x="2233673" y="207330"/>
                </a:lnTo>
                <a:lnTo>
                  <a:pt x="2273138" y="231047"/>
                </a:lnTo>
                <a:lnTo>
                  <a:pt x="2311675" y="255880"/>
                </a:lnTo>
                <a:lnTo>
                  <a:pt x="2349255" y="281805"/>
                </a:lnTo>
                <a:lnTo>
                  <a:pt x="2385849" y="308795"/>
                </a:lnTo>
                <a:lnTo>
                  <a:pt x="2421429" y="336825"/>
                </a:lnTo>
                <a:lnTo>
                  <a:pt x="2455965" y="365868"/>
                </a:lnTo>
                <a:lnTo>
                  <a:pt x="2489429" y="395899"/>
                </a:lnTo>
                <a:lnTo>
                  <a:pt x="2521792" y="426892"/>
                </a:lnTo>
                <a:lnTo>
                  <a:pt x="2553025" y="458821"/>
                </a:lnTo>
                <a:lnTo>
                  <a:pt x="2583101" y="491661"/>
                </a:lnTo>
                <a:lnTo>
                  <a:pt x="2611989" y="525386"/>
                </a:lnTo>
                <a:lnTo>
                  <a:pt x="2639662" y="559970"/>
                </a:lnTo>
                <a:lnTo>
                  <a:pt x="2666090" y="595387"/>
                </a:lnTo>
                <a:lnTo>
                  <a:pt x="2691245" y="631612"/>
                </a:lnTo>
                <a:lnTo>
                  <a:pt x="2715098" y="668618"/>
                </a:lnTo>
                <a:lnTo>
                  <a:pt x="2737621" y="706379"/>
                </a:lnTo>
                <a:lnTo>
                  <a:pt x="2758784" y="744871"/>
                </a:lnTo>
                <a:lnTo>
                  <a:pt x="2778558" y="784068"/>
                </a:lnTo>
                <a:lnTo>
                  <a:pt x="2796916" y="823942"/>
                </a:lnTo>
                <a:lnTo>
                  <a:pt x="2813829" y="864470"/>
                </a:lnTo>
                <a:lnTo>
                  <a:pt x="2829267" y="905624"/>
                </a:lnTo>
                <a:lnTo>
                  <a:pt x="2843202" y="947380"/>
                </a:lnTo>
                <a:lnTo>
                  <a:pt x="2855605" y="989711"/>
                </a:lnTo>
                <a:lnTo>
                  <a:pt x="2866448" y="1032591"/>
                </a:lnTo>
                <a:lnTo>
                  <a:pt x="2875701" y="1075995"/>
                </a:lnTo>
                <a:lnTo>
                  <a:pt x="2883337" y="1119898"/>
                </a:lnTo>
                <a:lnTo>
                  <a:pt x="2889325" y="1164272"/>
                </a:lnTo>
                <a:lnTo>
                  <a:pt x="2893638" y="1209093"/>
                </a:lnTo>
                <a:lnTo>
                  <a:pt x="2896247" y="1254335"/>
                </a:lnTo>
                <a:lnTo>
                  <a:pt x="2897123" y="1299971"/>
                </a:lnTo>
                <a:lnTo>
                  <a:pt x="2896247" y="1345608"/>
                </a:lnTo>
                <a:lnTo>
                  <a:pt x="2893638" y="1390850"/>
                </a:lnTo>
                <a:lnTo>
                  <a:pt x="2889325" y="1435671"/>
                </a:lnTo>
                <a:lnTo>
                  <a:pt x="2883337" y="1480045"/>
                </a:lnTo>
                <a:lnTo>
                  <a:pt x="2875701" y="1523948"/>
                </a:lnTo>
                <a:lnTo>
                  <a:pt x="2866448" y="1567352"/>
                </a:lnTo>
                <a:lnTo>
                  <a:pt x="2855605" y="1610232"/>
                </a:lnTo>
                <a:lnTo>
                  <a:pt x="2843202" y="1652563"/>
                </a:lnTo>
                <a:lnTo>
                  <a:pt x="2829267" y="1694319"/>
                </a:lnTo>
                <a:lnTo>
                  <a:pt x="2813829" y="1735473"/>
                </a:lnTo>
                <a:lnTo>
                  <a:pt x="2796916" y="1776001"/>
                </a:lnTo>
                <a:lnTo>
                  <a:pt x="2778558" y="1815875"/>
                </a:lnTo>
                <a:lnTo>
                  <a:pt x="2758784" y="1855072"/>
                </a:lnTo>
                <a:lnTo>
                  <a:pt x="2737621" y="1893564"/>
                </a:lnTo>
                <a:lnTo>
                  <a:pt x="2715098" y="1931325"/>
                </a:lnTo>
                <a:lnTo>
                  <a:pt x="2691245" y="1968331"/>
                </a:lnTo>
                <a:lnTo>
                  <a:pt x="2666090" y="2004556"/>
                </a:lnTo>
                <a:lnTo>
                  <a:pt x="2639662" y="2039973"/>
                </a:lnTo>
                <a:lnTo>
                  <a:pt x="2611989" y="2074557"/>
                </a:lnTo>
                <a:lnTo>
                  <a:pt x="2583101" y="2108282"/>
                </a:lnTo>
                <a:lnTo>
                  <a:pt x="2553025" y="2141122"/>
                </a:lnTo>
                <a:lnTo>
                  <a:pt x="2521792" y="2173051"/>
                </a:lnTo>
                <a:lnTo>
                  <a:pt x="2489429" y="2204044"/>
                </a:lnTo>
                <a:lnTo>
                  <a:pt x="2455965" y="2234075"/>
                </a:lnTo>
                <a:lnTo>
                  <a:pt x="2421429" y="2263118"/>
                </a:lnTo>
                <a:lnTo>
                  <a:pt x="2385849" y="2291148"/>
                </a:lnTo>
                <a:lnTo>
                  <a:pt x="2349255" y="2318138"/>
                </a:lnTo>
                <a:lnTo>
                  <a:pt x="2311675" y="2344063"/>
                </a:lnTo>
                <a:lnTo>
                  <a:pt x="2273138" y="2368896"/>
                </a:lnTo>
                <a:lnTo>
                  <a:pt x="2233673" y="2392613"/>
                </a:lnTo>
                <a:lnTo>
                  <a:pt x="2193308" y="2415188"/>
                </a:lnTo>
                <a:lnTo>
                  <a:pt x="2152072" y="2436593"/>
                </a:lnTo>
                <a:lnTo>
                  <a:pt x="2109994" y="2456805"/>
                </a:lnTo>
                <a:lnTo>
                  <a:pt x="2067103" y="2475797"/>
                </a:lnTo>
                <a:lnTo>
                  <a:pt x="2023426" y="2493543"/>
                </a:lnTo>
                <a:lnTo>
                  <a:pt x="1978994" y="2510018"/>
                </a:lnTo>
                <a:lnTo>
                  <a:pt x="1933834" y="2525195"/>
                </a:lnTo>
                <a:lnTo>
                  <a:pt x="1887976" y="2539049"/>
                </a:lnTo>
                <a:lnTo>
                  <a:pt x="1841449" y="2551554"/>
                </a:lnTo>
                <a:lnTo>
                  <a:pt x="1794280" y="2562685"/>
                </a:lnTo>
                <a:lnTo>
                  <a:pt x="1746498" y="2572415"/>
                </a:lnTo>
                <a:lnTo>
                  <a:pt x="1698134" y="2580719"/>
                </a:lnTo>
                <a:lnTo>
                  <a:pt x="1649214" y="2587571"/>
                </a:lnTo>
                <a:lnTo>
                  <a:pt x="1599768" y="2592945"/>
                </a:lnTo>
                <a:lnTo>
                  <a:pt x="1549825" y="2596816"/>
                </a:lnTo>
                <a:lnTo>
                  <a:pt x="1499413" y="2599157"/>
                </a:lnTo>
                <a:lnTo>
                  <a:pt x="1448561" y="2599944"/>
                </a:lnTo>
                <a:lnTo>
                  <a:pt x="1397710" y="2599157"/>
                </a:lnTo>
                <a:lnTo>
                  <a:pt x="1347298" y="2596816"/>
                </a:lnTo>
                <a:lnTo>
                  <a:pt x="1297355" y="2592945"/>
                </a:lnTo>
                <a:lnTo>
                  <a:pt x="1247909" y="2587571"/>
                </a:lnTo>
                <a:lnTo>
                  <a:pt x="1198989" y="2580719"/>
                </a:lnTo>
                <a:lnTo>
                  <a:pt x="1150625" y="2572415"/>
                </a:lnTo>
                <a:lnTo>
                  <a:pt x="1102843" y="2562685"/>
                </a:lnTo>
                <a:lnTo>
                  <a:pt x="1055674" y="2551554"/>
                </a:lnTo>
                <a:lnTo>
                  <a:pt x="1009147" y="2539049"/>
                </a:lnTo>
                <a:lnTo>
                  <a:pt x="963289" y="2525195"/>
                </a:lnTo>
                <a:lnTo>
                  <a:pt x="918129" y="2510018"/>
                </a:lnTo>
                <a:lnTo>
                  <a:pt x="873697" y="2493543"/>
                </a:lnTo>
                <a:lnTo>
                  <a:pt x="830020" y="2475797"/>
                </a:lnTo>
                <a:lnTo>
                  <a:pt x="787129" y="2456805"/>
                </a:lnTo>
                <a:lnTo>
                  <a:pt x="745051" y="2436593"/>
                </a:lnTo>
                <a:lnTo>
                  <a:pt x="703815" y="2415188"/>
                </a:lnTo>
                <a:lnTo>
                  <a:pt x="663450" y="2392613"/>
                </a:lnTo>
                <a:lnTo>
                  <a:pt x="623985" y="2368896"/>
                </a:lnTo>
                <a:lnTo>
                  <a:pt x="585448" y="2344063"/>
                </a:lnTo>
                <a:lnTo>
                  <a:pt x="547868" y="2318138"/>
                </a:lnTo>
                <a:lnTo>
                  <a:pt x="511274" y="2291148"/>
                </a:lnTo>
                <a:lnTo>
                  <a:pt x="475694" y="2263118"/>
                </a:lnTo>
                <a:lnTo>
                  <a:pt x="441158" y="2234075"/>
                </a:lnTo>
                <a:lnTo>
                  <a:pt x="407694" y="2204044"/>
                </a:lnTo>
                <a:lnTo>
                  <a:pt x="375331" y="2173051"/>
                </a:lnTo>
                <a:lnTo>
                  <a:pt x="344098" y="2141122"/>
                </a:lnTo>
                <a:lnTo>
                  <a:pt x="314022" y="2108282"/>
                </a:lnTo>
                <a:lnTo>
                  <a:pt x="285134" y="2074557"/>
                </a:lnTo>
                <a:lnTo>
                  <a:pt x="257461" y="2039973"/>
                </a:lnTo>
                <a:lnTo>
                  <a:pt x="231033" y="2004556"/>
                </a:lnTo>
                <a:lnTo>
                  <a:pt x="205878" y="1968331"/>
                </a:lnTo>
                <a:lnTo>
                  <a:pt x="182025" y="1931325"/>
                </a:lnTo>
                <a:lnTo>
                  <a:pt x="159502" y="1893564"/>
                </a:lnTo>
                <a:lnTo>
                  <a:pt x="138339" y="1855072"/>
                </a:lnTo>
                <a:lnTo>
                  <a:pt x="118565" y="1815875"/>
                </a:lnTo>
                <a:lnTo>
                  <a:pt x="100207" y="1776001"/>
                </a:lnTo>
                <a:lnTo>
                  <a:pt x="83294" y="1735473"/>
                </a:lnTo>
                <a:lnTo>
                  <a:pt x="67856" y="1694319"/>
                </a:lnTo>
                <a:lnTo>
                  <a:pt x="53921" y="1652563"/>
                </a:lnTo>
                <a:lnTo>
                  <a:pt x="41518" y="1610232"/>
                </a:lnTo>
                <a:lnTo>
                  <a:pt x="30675" y="1567352"/>
                </a:lnTo>
                <a:lnTo>
                  <a:pt x="21422" y="1523948"/>
                </a:lnTo>
                <a:lnTo>
                  <a:pt x="13786" y="1480045"/>
                </a:lnTo>
                <a:lnTo>
                  <a:pt x="7798" y="1435671"/>
                </a:lnTo>
                <a:lnTo>
                  <a:pt x="3485" y="1390850"/>
                </a:lnTo>
                <a:lnTo>
                  <a:pt x="876" y="1345608"/>
                </a:lnTo>
                <a:lnTo>
                  <a:pt x="0" y="1299971"/>
                </a:lnTo>
                <a:close/>
              </a:path>
            </a:pathLst>
          </a:custGeom>
          <a:ln w="38100">
            <a:solidFill>
              <a:srgbClr val="81D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84134" y="4547996"/>
            <a:ext cx="1699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F7895"/>
                </a:solidFill>
                <a:latin typeface="Arial"/>
                <a:cs typeface="Arial"/>
              </a:rPr>
              <a:t>Relationship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7488" y="3450335"/>
            <a:ext cx="2542540" cy="2600325"/>
          </a:xfrm>
          <a:custGeom>
            <a:avLst/>
            <a:gdLst/>
            <a:ahLst/>
            <a:cxnLst/>
            <a:rect l="l" t="t" r="r" b="b"/>
            <a:pathLst>
              <a:path w="2542540" h="2600325">
                <a:moveTo>
                  <a:pt x="0" y="1299971"/>
                </a:moveTo>
                <a:lnTo>
                  <a:pt x="876" y="1251237"/>
                </a:lnTo>
                <a:lnTo>
                  <a:pt x="3486" y="1202956"/>
                </a:lnTo>
                <a:lnTo>
                  <a:pt x="7798" y="1155159"/>
                </a:lnTo>
                <a:lnTo>
                  <a:pt x="13781" y="1107877"/>
                </a:lnTo>
                <a:lnTo>
                  <a:pt x="21406" y="1061141"/>
                </a:lnTo>
                <a:lnTo>
                  <a:pt x="30640" y="1014984"/>
                </a:lnTo>
                <a:lnTo>
                  <a:pt x="41454" y="969437"/>
                </a:lnTo>
                <a:lnTo>
                  <a:pt x="53816" y="924531"/>
                </a:lnTo>
                <a:lnTo>
                  <a:pt x="67696" y="880298"/>
                </a:lnTo>
                <a:lnTo>
                  <a:pt x="83063" y="836768"/>
                </a:lnTo>
                <a:lnTo>
                  <a:pt x="99887" y="793974"/>
                </a:lnTo>
                <a:lnTo>
                  <a:pt x="118136" y="751946"/>
                </a:lnTo>
                <a:lnTo>
                  <a:pt x="137781" y="710717"/>
                </a:lnTo>
                <a:lnTo>
                  <a:pt x="158789" y="670318"/>
                </a:lnTo>
                <a:lnTo>
                  <a:pt x="181132" y="630779"/>
                </a:lnTo>
                <a:lnTo>
                  <a:pt x="204777" y="592134"/>
                </a:lnTo>
                <a:lnTo>
                  <a:pt x="229694" y="554412"/>
                </a:lnTo>
                <a:lnTo>
                  <a:pt x="255852" y="517645"/>
                </a:lnTo>
                <a:lnTo>
                  <a:pt x="283221" y="481865"/>
                </a:lnTo>
                <a:lnTo>
                  <a:pt x="311770" y="447104"/>
                </a:lnTo>
                <a:lnTo>
                  <a:pt x="341468" y="413392"/>
                </a:lnTo>
                <a:lnTo>
                  <a:pt x="372284" y="380761"/>
                </a:lnTo>
                <a:lnTo>
                  <a:pt x="404188" y="349243"/>
                </a:lnTo>
                <a:lnTo>
                  <a:pt x="437149" y="318869"/>
                </a:lnTo>
                <a:lnTo>
                  <a:pt x="471137" y="289670"/>
                </a:lnTo>
                <a:lnTo>
                  <a:pt x="506120" y="261677"/>
                </a:lnTo>
                <a:lnTo>
                  <a:pt x="542067" y="234923"/>
                </a:lnTo>
                <a:lnTo>
                  <a:pt x="578949" y="209439"/>
                </a:lnTo>
                <a:lnTo>
                  <a:pt x="616734" y="185256"/>
                </a:lnTo>
                <a:lnTo>
                  <a:pt x="655392" y="162405"/>
                </a:lnTo>
                <a:lnTo>
                  <a:pt x="694891" y="140918"/>
                </a:lnTo>
                <a:lnTo>
                  <a:pt x="735202" y="120826"/>
                </a:lnTo>
                <a:lnTo>
                  <a:pt x="776293" y="102161"/>
                </a:lnTo>
                <a:lnTo>
                  <a:pt x="818134" y="84954"/>
                </a:lnTo>
                <a:lnTo>
                  <a:pt x="860694" y="69237"/>
                </a:lnTo>
                <a:lnTo>
                  <a:pt x="903942" y="55041"/>
                </a:lnTo>
                <a:lnTo>
                  <a:pt x="947847" y="42397"/>
                </a:lnTo>
                <a:lnTo>
                  <a:pt x="992380" y="31337"/>
                </a:lnTo>
                <a:lnTo>
                  <a:pt x="1037508" y="21893"/>
                </a:lnTo>
                <a:lnTo>
                  <a:pt x="1083202" y="14095"/>
                </a:lnTo>
                <a:lnTo>
                  <a:pt x="1129430" y="7975"/>
                </a:lnTo>
                <a:lnTo>
                  <a:pt x="1176162" y="3565"/>
                </a:lnTo>
                <a:lnTo>
                  <a:pt x="1223368" y="896"/>
                </a:lnTo>
                <a:lnTo>
                  <a:pt x="1271015" y="0"/>
                </a:lnTo>
                <a:lnTo>
                  <a:pt x="1318663" y="896"/>
                </a:lnTo>
                <a:lnTo>
                  <a:pt x="1365869" y="3565"/>
                </a:lnTo>
                <a:lnTo>
                  <a:pt x="1412601" y="7975"/>
                </a:lnTo>
                <a:lnTo>
                  <a:pt x="1458829" y="14095"/>
                </a:lnTo>
                <a:lnTo>
                  <a:pt x="1504523" y="21893"/>
                </a:lnTo>
                <a:lnTo>
                  <a:pt x="1549651" y="31337"/>
                </a:lnTo>
                <a:lnTo>
                  <a:pt x="1594184" y="42397"/>
                </a:lnTo>
                <a:lnTo>
                  <a:pt x="1638089" y="55041"/>
                </a:lnTo>
                <a:lnTo>
                  <a:pt x="1681337" y="69237"/>
                </a:lnTo>
                <a:lnTo>
                  <a:pt x="1723897" y="84954"/>
                </a:lnTo>
                <a:lnTo>
                  <a:pt x="1765738" y="102161"/>
                </a:lnTo>
                <a:lnTo>
                  <a:pt x="1806829" y="120826"/>
                </a:lnTo>
                <a:lnTo>
                  <a:pt x="1847140" y="140918"/>
                </a:lnTo>
                <a:lnTo>
                  <a:pt x="1886639" y="162405"/>
                </a:lnTo>
                <a:lnTo>
                  <a:pt x="1925297" y="185256"/>
                </a:lnTo>
                <a:lnTo>
                  <a:pt x="1963082" y="209439"/>
                </a:lnTo>
                <a:lnTo>
                  <a:pt x="1999964" y="234923"/>
                </a:lnTo>
                <a:lnTo>
                  <a:pt x="2035911" y="261677"/>
                </a:lnTo>
                <a:lnTo>
                  <a:pt x="2070894" y="289670"/>
                </a:lnTo>
                <a:lnTo>
                  <a:pt x="2104882" y="318869"/>
                </a:lnTo>
                <a:lnTo>
                  <a:pt x="2137843" y="349243"/>
                </a:lnTo>
                <a:lnTo>
                  <a:pt x="2169747" y="380761"/>
                </a:lnTo>
                <a:lnTo>
                  <a:pt x="2200563" y="413392"/>
                </a:lnTo>
                <a:lnTo>
                  <a:pt x="2230261" y="447104"/>
                </a:lnTo>
                <a:lnTo>
                  <a:pt x="2258810" y="481865"/>
                </a:lnTo>
                <a:lnTo>
                  <a:pt x="2286179" y="517645"/>
                </a:lnTo>
                <a:lnTo>
                  <a:pt x="2312337" y="554412"/>
                </a:lnTo>
                <a:lnTo>
                  <a:pt x="2337254" y="592134"/>
                </a:lnTo>
                <a:lnTo>
                  <a:pt x="2360899" y="630779"/>
                </a:lnTo>
                <a:lnTo>
                  <a:pt x="2383242" y="670318"/>
                </a:lnTo>
                <a:lnTo>
                  <a:pt x="2404250" y="710717"/>
                </a:lnTo>
                <a:lnTo>
                  <a:pt x="2423895" y="751946"/>
                </a:lnTo>
                <a:lnTo>
                  <a:pt x="2442144" y="793974"/>
                </a:lnTo>
                <a:lnTo>
                  <a:pt x="2458968" y="836768"/>
                </a:lnTo>
                <a:lnTo>
                  <a:pt x="2474335" y="880298"/>
                </a:lnTo>
                <a:lnTo>
                  <a:pt x="2488215" y="924531"/>
                </a:lnTo>
                <a:lnTo>
                  <a:pt x="2500577" y="969437"/>
                </a:lnTo>
                <a:lnTo>
                  <a:pt x="2511391" y="1014984"/>
                </a:lnTo>
                <a:lnTo>
                  <a:pt x="2520625" y="1061141"/>
                </a:lnTo>
                <a:lnTo>
                  <a:pt x="2528250" y="1107877"/>
                </a:lnTo>
                <a:lnTo>
                  <a:pt x="2534233" y="1155159"/>
                </a:lnTo>
                <a:lnTo>
                  <a:pt x="2538545" y="1202956"/>
                </a:lnTo>
                <a:lnTo>
                  <a:pt x="2541155" y="1251237"/>
                </a:lnTo>
                <a:lnTo>
                  <a:pt x="2542032" y="1299971"/>
                </a:lnTo>
                <a:lnTo>
                  <a:pt x="2541155" y="1348706"/>
                </a:lnTo>
                <a:lnTo>
                  <a:pt x="2538545" y="1396987"/>
                </a:lnTo>
                <a:lnTo>
                  <a:pt x="2534233" y="1444784"/>
                </a:lnTo>
                <a:lnTo>
                  <a:pt x="2528250" y="1492066"/>
                </a:lnTo>
                <a:lnTo>
                  <a:pt x="2520625" y="1538802"/>
                </a:lnTo>
                <a:lnTo>
                  <a:pt x="2511391" y="1584959"/>
                </a:lnTo>
                <a:lnTo>
                  <a:pt x="2500577" y="1630506"/>
                </a:lnTo>
                <a:lnTo>
                  <a:pt x="2488215" y="1675412"/>
                </a:lnTo>
                <a:lnTo>
                  <a:pt x="2474335" y="1719645"/>
                </a:lnTo>
                <a:lnTo>
                  <a:pt x="2458968" y="1763175"/>
                </a:lnTo>
                <a:lnTo>
                  <a:pt x="2442144" y="1805969"/>
                </a:lnTo>
                <a:lnTo>
                  <a:pt x="2423895" y="1847997"/>
                </a:lnTo>
                <a:lnTo>
                  <a:pt x="2404250" y="1889226"/>
                </a:lnTo>
                <a:lnTo>
                  <a:pt x="2383242" y="1929625"/>
                </a:lnTo>
                <a:lnTo>
                  <a:pt x="2360899" y="1969164"/>
                </a:lnTo>
                <a:lnTo>
                  <a:pt x="2337254" y="2007809"/>
                </a:lnTo>
                <a:lnTo>
                  <a:pt x="2312337" y="2045531"/>
                </a:lnTo>
                <a:lnTo>
                  <a:pt x="2286179" y="2082298"/>
                </a:lnTo>
                <a:lnTo>
                  <a:pt x="2258810" y="2118078"/>
                </a:lnTo>
                <a:lnTo>
                  <a:pt x="2230261" y="2152839"/>
                </a:lnTo>
                <a:lnTo>
                  <a:pt x="2200563" y="2186551"/>
                </a:lnTo>
                <a:lnTo>
                  <a:pt x="2169747" y="2219182"/>
                </a:lnTo>
                <a:lnTo>
                  <a:pt x="2137843" y="2250700"/>
                </a:lnTo>
                <a:lnTo>
                  <a:pt x="2104882" y="2281074"/>
                </a:lnTo>
                <a:lnTo>
                  <a:pt x="2070894" y="2310273"/>
                </a:lnTo>
                <a:lnTo>
                  <a:pt x="2035911" y="2338266"/>
                </a:lnTo>
                <a:lnTo>
                  <a:pt x="1999964" y="2365020"/>
                </a:lnTo>
                <a:lnTo>
                  <a:pt x="1963082" y="2390504"/>
                </a:lnTo>
                <a:lnTo>
                  <a:pt x="1925297" y="2414687"/>
                </a:lnTo>
                <a:lnTo>
                  <a:pt x="1886639" y="2437538"/>
                </a:lnTo>
                <a:lnTo>
                  <a:pt x="1847140" y="2459025"/>
                </a:lnTo>
                <a:lnTo>
                  <a:pt x="1806829" y="2479117"/>
                </a:lnTo>
                <a:lnTo>
                  <a:pt x="1765738" y="2497782"/>
                </a:lnTo>
                <a:lnTo>
                  <a:pt x="1723897" y="2514989"/>
                </a:lnTo>
                <a:lnTo>
                  <a:pt x="1681337" y="2530706"/>
                </a:lnTo>
                <a:lnTo>
                  <a:pt x="1638089" y="2544902"/>
                </a:lnTo>
                <a:lnTo>
                  <a:pt x="1594184" y="2557546"/>
                </a:lnTo>
                <a:lnTo>
                  <a:pt x="1549651" y="2568606"/>
                </a:lnTo>
                <a:lnTo>
                  <a:pt x="1504523" y="2578050"/>
                </a:lnTo>
                <a:lnTo>
                  <a:pt x="1458829" y="2585848"/>
                </a:lnTo>
                <a:lnTo>
                  <a:pt x="1412601" y="2591968"/>
                </a:lnTo>
                <a:lnTo>
                  <a:pt x="1365869" y="2596378"/>
                </a:lnTo>
                <a:lnTo>
                  <a:pt x="1318663" y="2599047"/>
                </a:lnTo>
                <a:lnTo>
                  <a:pt x="1271015" y="2599944"/>
                </a:lnTo>
                <a:lnTo>
                  <a:pt x="1223368" y="2599047"/>
                </a:lnTo>
                <a:lnTo>
                  <a:pt x="1176162" y="2596378"/>
                </a:lnTo>
                <a:lnTo>
                  <a:pt x="1129430" y="2591968"/>
                </a:lnTo>
                <a:lnTo>
                  <a:pt x="1083202" y="2585848"/>
                </a:lnTo>
                <a:lnTo>
                  <a:pt x="1037508" y="2578050"/>
                </a:lnTo>
                <a:lnTo>
                  <a:pt x="992380" y="2568606"/>
                </a:lnTo>
                <a:lnTo>
                  <a:pt x="947847" y="2557546"/>
                </a:lnTo>
                <a:lnTo>
                  <a:pt x="903942" y="2544902"/>
                </a:lnTo>
                <a:lnTo>
                  <a:pt x="860694" y="2530706"/>
                </a:lnTo>
                <a:lnTo>
                  <a:pt x="818134" y="2514989"/>
                </a:lnTo>
                <a:lnTo>
                  <a:pt x="776293" y="2497782"/>
                </a:lnTo>
                <a:lnTo>
                  <a:pt x="735202" y="2479117"/>
                </a:lnTo>
                <a:lnTo>
                  <a:pt x="694891" y="2459025"/>
                </a:lnTo>
                <a:lnTo>
                  <a:pt x="655392" y="2437538"/>
                </a:lnTo>
                <a:lnTo>
                  <a:pt x="616734" y="2414687"/>
                </a:lnTo>
                <a:lnTo>
                  <a:pt x="578949" y="2390504"/>
                </a:lnTo>
                <a:lnTo>
                  <a:pt x="542067" y="2365020"/>
                </a:lnTo>
                <a:lnTo>
                  <a:pt x="506120" y="2338266"/>
                </a:lnTo>
                <a:lnTo>
                  <a:pt x="471137" y="2310273"/>
                </a:lnTo>
                <a:lnTo>
                  <a:pt x="437149" y="2281074"/>
                </a:lnTo>
                <a:lnTo>
                  <a:pt x="404188" y="2250700"/>
                </a:lnTo>
                <a:lnTo>
                  <a:pt x="372284" y="2219182"/>
                </a:lnTo>
                <a:lnTo>
                  <a:pt x="341468" y="2186551"/>
                </a:lnTo>
                <a:lnTo>
                  <a:pt x="311770" y="2152839"/>
                </a:lnTo>
                <a:lnTo>
                  <a:pt x="283221" y="2118078"/>
                </a:lnTo>
                <a:lnTo>
                  <a:pt x="255852" y="2082298"/>
                </a:lnTo>
                <a:lnTo>
                  <a:pt x="229694" y="2045531"/>
                </a:lnTo>
                <a:lnTo>
                  <a:pt x="204777" y="2007809"/>
                </a:lnTo>
                <a:lnTo>
                  <a:pt x="181132" y="1969164"/>
                </a:lnTo>
                <a:lnTo>
                  <a:pt x="158789" y="1929625"/>
                </a:lnTo>
                <a:lnTo>
                  <a:pt x="137781" y="1889226"/>
                </a:lnTo>
                <a:lnTo>
                  <a:pt x="118136" y="1847997"/>
                </a:lnTo>
                <a:lnTo>
                  <a:pt x="99887" y="1805969"/>
                </a:lnTo>
                <a:lnTo>
                  <a:pt x="83063" y="1763175"/>
                </a:lnTo>
                <a:lnTo>
                  <a:pt x="67696" y="1719645"/>
                </a:lnTo>
                <a:lnTo>
                  <a:pt x="53816" y="1675412"/>
                </a:lnTo>
                <a:lnTo>
                  <a:pt x="41454" y="1630506"/>
                </a:lnTo>
                <a:lnTo>
                  <a:pt x="30640" y="1584959"/>
                </a:lnTo>
                <a:lnTo>
                  <a:pt x="21406" y="1538802"/>
                </a:lnTo>
                <a:lnTo>
                  <a:pt x="13781" y="1492066"/>
                </a:lnTo>
                <a:lnTo>
                  <a:pt x="7798" y="1444784"/>
                </a:lnTo>
                <a:lnTo>
                  <a:pt x="3486" y="1396987"/>
                </a:lnTo>
                <a:lnTo>
                  <a:pt x="876" y="1348706"/>
                </a:lnTo>
                <a:lnTo>
                  <a:pt x="0" y="1299971"/>
                </a:lnTo>
                <a:close/>
              </a:path>
            </a:pathLst>
          </a:custGeom>
          <a:ln w="152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2183" y="4365117"/>
            <a:ext cx="1075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494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5F7895"/>
                </a:solidFill>
                <a:latin typeface="Arial"/>
                <a:cs typeface="Arial"/>
              </a:rPr>
              <a:t>Field </a:t>
            </a:r>
            <a:r>
              <a:rPr sz="2400" spc="-10" dirty="0">
                <a:solidFill>
                  <a:srgbClr val="5F7895"/>
                </a:solidFill>
                <a:latin typeface="Arial"/>
                <a:cs typeface="Arial"/>
              </a:rPr>
              <a:t>Options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2808" y="149478"/>
            <a:ext cx="32562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35" dirty="0"/>
              <a:t> </a:t>
            </a:r>
            <a:r>
              <a:rPr dirty="0"/>
              <a:t>FIELD</a:t>
            </a:r>
            <a:r>
              <a:rPr spc="-35" dirty="0"/>
              <a:t> </a:t>
            </a:r>
            <a:r>
              <a:rPr spc="-20" dirty="0"/>
              <a:t>TYPE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92095" y="1944623"/>
            <a:ext cx="2380615" cy="2293620"/>
            <a:chOff x="2292095" y="1944623"/>
            <a:chExt cx="2380615" cy="2293620"/>
          </a:xfrm>
        </p:grpSpPr>
        <p:sp>
          <p:nvSpPr>
            <p:cNvPr id="5" name="object 5"/>
            <p:cNvSpPr/>
            <p:nvPr/>
          </p:nvSpPr>
          <p:spPr>
            <a:xfrm>
              <a:off x="2292095" y="2467355"/>
              <a:ext cx="2380615" cy="1771014"/>
            </a:xfrm>
            <a:custGeom>
              <a:avLst/>
              <a:gdLst/>
              <a:ahLst/>
              <a:cxnLst/>
              <a:rect l="l" t="t" r="r" b="b"/>
              <a:pathLst>
                <a:path w="2380615" h="1771014">
                  <a:moveTo>
                    <a:pt x="2380487" y="0"/>
                  </a:moveTo>
                  <a:lnTo>
                    <a:pt x="0" y="0"/>
                  </a:lnTo>
                  <a:lnTo>
                    <a:pt x="0" y="1770888"/>
                  </a:lnTo>
                  <a:lnTo>
                    <a:pt x="2380487" y="1770888"/>
                  </a:lnTo>
                  <a:lnTo>
                    <a:pt x="2380487" y="0"/>
                  </a:lnTo>
                  <a:close/>
                </a:path>
              </a:pathLst>
            </a:custGeom>
            <a:solidFill>
              <a:srgbClr val="2E549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2095" y="1944623"/>
              <a:ext cx="2380615" cy="927100"/>
            </a:xfrm>
            <a:custGeom>
              <a:avLst/>
              <a:gdLst/>
              <a:ahLst/>
              <a:cxnLst/>
              <a:rect l="l" t="t" r="r" b="b"/>
              <a:pathLst>
                <a:path w="2380615" h="927100">
                  <a:moveTo>
                    <a:pt x="2380488" y="0"/>
                  </a:moveTo>
                  <a:lnTo>
                    <a:pt x="0" y="0"/>
                  </a:lnTo>
                  <a:lnTo>
                    <a:pt x="0" y="801751"/>
                  </a:lnTo>
                  <a:lnTo>
                    <a:pt x="1079754" y="801751"/>
                  </a:lnTo>
                  <a:lnTo>
                    <a:pt x="1190244" y="926591"/>
                  </a:lnTo>
                  <a:lnTo>
                    <a:pt x="1300733" y="801751"/>
                  </a:lnTo>
                  <a:lnTo>
                    <a:pt x="2380488" y="801751"/>
                  </a:lnTo>
                  <a:lnTo>
                    <a:pt x="238048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57704" y="2940558"/>
            <a:ext cx="2010410" cy="1112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98700"/>
              </a:lnSpc>
              <a:spcBef>
                <a:spcPts val="125"/>
              </a:spcBef>
            </a:pPr>
            <a:r>
              <a:rPr sz="1800" b="1" dirty="0">
                <a:latin typeface="Verdana"/>
                <a:cs typeface="Verdana"/>
              </a:rPr>
              <a:t>An</a:t>
            </a:r>
            <a:r>
              <a:rPr sz="1800" b="1" spc="-6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integer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20" dirty="0">
                <a:latin typeface="Verdana"/>
                <a:cs typeface="Verdana"/>
              </a:rPr>
              <a:t>field that </a:t>
            </a:r>
            <a:r>
              <a:rPr sz="1800" b="1" spc="-10" dirty="0">
                <a:latin typeface="Verdana"/>
                <a:cs typeface="Verdana"/>
              </a:rPr>
              <a:t>automatically increments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15484" y="1944623"/>
            <a:ext cx="2380615" cy="2293620"/>
            <a:chOff x="5015484" y="1944623"/>
            <a:chExt cx="2380615" cy="2293620"/>
          </a:xfrm>
        </p:grpSpPr>
        <p:sp>
          <p:nvSpPr>
            <p:cNvPr id="9" name="object 9"/>
            <p:cNvSpPr/>
            <p:nvPr/>
          </p:nvSpPr>
          <p:spPr>
            <a:xfrm>
              <a:off x="5015484" y="2467355"/>
              <a:ext cx="2380615" cy="1771014"/>
            </a:xfrm>
            <a:custGeom>
              <a:avLst/>
              <a:gdLst/>
              <a:ahLst/>
              <a:cxnLst/>
              <a:rect l="l" t="t" r="r" b="b"/>
              <a:pathLst>
                <a:path w="2380615" h="1771014">
                  <a:moveTo>
                    <a:pt x="2380488" y="0"/>
                  </a:moveTo>
                  <a:lnTo>
                    <a:pt x="0" y="0"/>
                  </a:lnTo>
                  <a:lnTo>
                    <a:pt x="0" y="1770888"/>
                  </a:lnTo>
                  <a:lnTo>
                    <a:pt x="2380488" y="1770888"/>
                  </a:lnTo>
                  <a:lnTo>
                    <a:pt x="2380488" y="0"/>
                  </a:lnTo>
                  <a:close/>
                </a:path>
              </a:pathLst>
            </a:custGeom>
            <a:solidFill>
              <a:srgbClr val="FFC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15484" y="1944623"/>
              <a:ext cx="2380615" cy="927100"/>
            </a:xfrm>
            <a:custGeom>
              <a:avLst/>
              <a:gdLst/>
              <a:ahLst/>
              <a:cxnLst/>
              <a:rect l="l" t="t" r="r" b="b"/>
              <a:pathLst>
                <a:path w="2380615" h="927100">
                  <a:moveTo>
                    <a:pt x="2380488" y="0"/>
                  </a:moveTo>
                  <a:lnTo>
                    <a:pt x="0" y="0"/>
                  </a:lnTo>
                  <a:lnTo>
                    <a:pt x="0" y="801751"/>
                  </a:lnTo>
                  <a:lnTo>
                    <a:pt x="1079753" y="801751"/>
                  </a:lnTo>
                  <a:lnTo>
                    <a:pt x="1190243" y="926591"/>
                  </a:lnTo>
                  <a:lnTo>
                    <a:pt x="1300733" y="801751"/>
                  </a:lnTo>
                  <a:lnTo>
                    <a:pt x="2380488" y="801751"/>
                  </a:lnTo>
                  <a:lnTo>
                    <a:pt x="2380488" y="0"/>
                  </a:lnTo>
                  <a:close/>
                </a:path>
              </a:pathLst>
            </a:custGeom>
            <a:solidFill>
              <a:srgbClr val="EDA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56072" y="2940558"/>
            <a:ext cx="2097405" cy="1112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98700"/>
              </a:lnSpc>
              <a:spcBef>
                <a:spcPts val="125"/>
              </a:spcBef>
            </a:pPr>
            <a:r>
              <a:rPr sz="1800" b="1" dirty="0">
                <a:latin typeface="Verdana"/>
                <a:cs typeface="Verdana"/>
              </a:rPr>
              <a:t>Store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true/false </a:t>
            </a:r>
            <a:r>
              <a:rPr sz="1800" b="1" dirty="0">
                <a:latin typeface="Verdana"/>
                <a:cs typeface="Verdana"/>
              </a:rPr>
              <a:t>value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spc="-25" dirty="0">
                <a:latin typeface="Verdana"/>
                <a:cs typeface="Verdana"/>
              </a:rPr>
              <a:t>and </a:t>
            </a:r>
            <a:r>
              <a:rPr sz="1800" b="1" dirty="0">
                <a:latin typeface="Verdana"/>
                <a:cs typeface="Verdana"/>
              </a:rPr>
              <a:t>generally</a:t>
            </a:r>
            <a:r>
              <a:rPr sz="1800" b="1" spc="-75" dirty="0">
                <a:latin typeface="Verdana"/>
                <a:cs typeface="Verdana"/>
              </a:rPr>
              <a:t> </a:t>
            </a:r>
            <a:r>
              <a:rPr sz="1800" b="1" spc="-20" dirty="0">
                <a:latin typeface="Verdana"/>
                <a:cs typeface="Verdana"/>
              </a:rPr>
              <a:t>used </a:t>
            </a:r>
            <a:r>
              <a:rPr sz="1800" b="1" dirty="0">
                <a:latin typeface="Verdana"/>
                <a:cs typeface="Verdana"/>
              </a:rPr>
              <a:t>for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checkboxes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89164" y="1944623"/>
            <a:ext cx="2380615" cy="2293620"/>
            <a:chOff x="7789164" y="1944623"/>
            <a:chExt cx="2380615" cy="2293620"/>
          </a:xfrm>
        </p:grpSpPr>
        <p:sp>
          <p:nvSpPr>
            <p:cNvPr id="13" name="object 13"/>
            <p:cNvSpPr/>
            <p:nvPr/>
          </p:nvSpPr>
          <p:spPr>
            <a:xfrm>
              <a:off x="7789164" y="2467355"/>
              <a:ext cx="2380615" cy="1771014"/>
            </a:xfrm>
            <a:custGeom>
              <a:avLst/>
              <a:gdLst/>
              <a:ahLst/>
              <a:cxnLst/>
              <a:rect l="l" t="t" r="r" b="b"/>
              <a:pathLst>
                <a:path w="2380615" h="1771014">
                  <a:moveTo>
                    <a:pt x="2380487" y="0"/>
                  </a:moveTo>
                  <a:lnTo>
                    <a:pt x="0" y="0"/>
                  </a:lnTo>
                  <a:lnTo>
                    <a:pt x="0" y="1770888"/>
                  </a:lnTo>
                  <a:lnTo>
                    <a:pt x="2380487" y="1770888"/>
                  </a:lnTo>
                  <a:lnTo>
                    <a:pt x="2380487" y="0"/>
                  </a:lnTo>
                  <a:close/>
                </a:path>
              </a:pathLst>
            </a:custGeom>
            <a:solidFill>
              <a:srgbClr val="2E549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89164" y="1944623"/>
              <a:ext cx="2380615" cy="927100"/>
            </a:xfrm>
            <a:custGeom>
              <a:avLst/>
              <a:gdLst/>
              <a:ahLst/>
              <a:cxnLst/>
              <a:rect l="l" t="t" r="r" b="b"/>
              <a:pathLst>
                <a:path w="2380615" h="927100">
                  <a:moveTo>
                    <a:pt x="2380487" y="0"/>
                  </a:moveTo>
                  <a:lnTo>
                    <a:pt x="0" y="0"/>
                  </a:lnTo>
                  <a:lnTo>
                    <a:pt x="0" y="801751"/>
                  </a:lnTo>
                  <a:lnTo>
                    <a:pt x="1079753" y="801751"/>
                  </a:lnTo>
                  <a:lnTo>
                    <a:pt x="1190243" y="926591"/>
                  </a:lnTo>
                  <a:lnTo>
                    <a:pt x="1300733" y="801751"/>
                  </a:lnTo>
                  <a:lnTo>
                    <a:pt x="2380487" y="801751"/>
                  </a:lnTo>
                  <a:lnTo>
                    <a:pt x="2380487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140954" y="2899664"/>
            <a:ext cx="1678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A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string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field </a:t>
            </a:r>
            <a:r>
              <a:rPr sz="1800" b="1" dirty="0">
                <a:latin typeface="Verdana"/>
                <a:cs typeface="Verdana"/>
              </a:rPr>
              <a:t>for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small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spc="-25" dirty="0">
                <a:latin typeface="Verdana"/>
                <a:cs typeface="Verdana"/>
              </a:rPr>
              <a:t>to </a:t>
            </a:r>
            <a:r>
              <a:rPr sz="1800" b="1" spc="-10" dirty="0">
                <a:latin typeface="Verdana"/>
                <a:cs typeface="Verdana"/>
              </a:rPr>
              <a:t>large-sized strings.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904" y="724915"/>
            <a:ext cx="10860405" cy="1767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fields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defined</a:t>
            </a:r>
            <a:r>
              <a:rPr sz="2400" b="1" spc="-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inside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Model</a:t>
            </a:r>
            <a:r>
              <a:rPr sz="2400" b="1" spc="-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class</a:t>
            </a:r>
            <a:r>
              <a:rPr sz="2400" b="1" spc="-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are</a:t>
            </a:r>
            <a:r>
              <a:rPr sz="2400" b="1" spc="-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columns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name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mapped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table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b="1" spc="-20" dirty="0">
                <a:solidFill>
                  <a:srgbClr val="C55A11"/>
                </a:solidFill>
                <a:latin typeface="Verdana"/>
                <a:cs typeface="Verdana"/>
              </a:rPr>
              <a:t>E.g.</a:t>
            </a:r>
            <a:endParaRPr sz="2000">
              <a:latin typeface="Verdana"/>
              <a:cs typeface="Verdana"/>
            </a:endParaRPr>
          </a:p>
          <a:p>
            <a:pPr marL="240029" algn="ctr">
              <a:lnSpc>
                <a:spcPct val="100000"/>
              </a:lnSpc>
              <a:spcBef>
                <a:spcPts val="2380"/>
              </a:spcBef>
              <a:tabLst>
                <a:tab pos="2784475" algn="l"/>
                <a:tab pos="5742305" algn="l"/>
              </a:tabLst>
            </a:pP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AutoField()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BooleanField()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CharField()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15484" y="4471415"/>
            <a:ext cx="2380615" cy="2295525"/>
            <a:chOff x="5015484" y="4471415"/>
            <a:chExt cx="2380615" cy="2295525"/>
          </a:xfrm>
        </p:grpSpPr>
        <p:sp>
          <p:nvSpPr>
            <p:cNvPr id="18" name="object 18"/>
            <p:cNvSpPr/>
            <p:nvPr/>
          </p:nvSpPr>
          <p:spPr>
            <a:xfrm>
              <a:off x="5015484" y="4995671"/>
              <a:ext cx="2380615" cy="1771014"/>
            </a:xfrm>
            <a:custGeom>
              <a:avLst/>
              <a:gdLst/>
              <a:ahLst/>
              <a:cxnLst/>
              <a:rect l="l" t="t" r="r" b="b"/>
              <a:pathLst>
                <a:path w="2380615" h="1771015">
                  <a:moveTo>
                    <a:pt x="2380488" y="0"/>
                  </a:moveTo>
                  <a:lnTo>
                    <a:pt x="0" y="0"/>
                  </a:lnTo>
                  <a:lnTo>
                    <a:pt x="0" y="1770888"/>
                  </a:lnTo>
                  <a:lnTo>
                    <a:pt x="2380488" y="1770888"/>
                  </a:lnTo>
                  <a:lnTo>
                    <a:pt x="2380488" y="0"/>
                  </a:lnTo>
                  <a:close/>
                </a:path>
              </a:pathLst>
            </a:custGeom>
            <a:solidFill>
              <a:srgbClr val="2E549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15484" y="4471415"/>
              <a:ext cx="2380615" cy="928369"/>
            </a:xfrm>
            <a:custGeom>
              <a:avLst/>
              <a:gdLst/>
              <a:ahLst/>
              <a:cxnLst/>
              <a:rect l="l" t="t" r="r" b="b"/>
              <a:pathLst>
                <a:path w="2380615" h="928370">
                  <a:moveTo>
                    <a:pt x="2380488" y="0"/>
                  </a:moveTo>
                  <a:lnTo>
                    <a:pt x="0" y="0"/>
                  </a:lnTo>
                  <a:lnTo>
                    <a:pt x="0" y="803147"/>
                  </a:lnTo>
                  <a:lnTo>
                    <a:pt x="1079753" y="803147"/>
                  </a:lnTo>
                  <a:lnTo>
                    <a:pt x="1190243" y="928115"/>
                  </a:lnTo>
                  <a:lnTo>
                    <a:pt x="1300733" y="803147"/>
                  </a:lnTo>
                  <a:lnTo>
                    <a:pt x="2380488" y="803147"/>
                  </a:lnTo>
                  <a:lnTo>
                    <a:pt x="2380488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13375" y="4732985"/>
            <a:ext cx="16579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DateField()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6403" y="5341366"/>
            <a:ext cx="1899285" cy="1386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1905" algn="ctr">
              <a:lnSpc>
                <a:spcPct val="99100"/>
              </a:lnSpc>
              <a:spcBef>
                <a:spcPts val="120"/>
              </a:spcBef>
            </a:pPr>
            <a:r>
              <a:rPr sz="1800" b="1" dirty="0">
                <a:latin typeface="Verdana"/>
                <a:cs typeface="Verdana"/>
              </a:rPr>
              <a:t>A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date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20" dirty="0">
                <a:latin typeface="Verdana"/>
                <a:cs typeface="Verdana"/>
              </a:rPr>
              <a:t>field </a:t>
            </a:r>
            <a:r>
              <a:rPr sz="1800" b="1" spc="-10" dirty="0">
                <a:latin typeface="Verdana"/>
                <a:cs typeface="Verdana"/>
              </a:rPr>
              <a:t>represents python </a:t>
            </a:r>
            <a:r>
              <a:rPr sz="1800" b="1" dirty="0">
                <a:latin typeface="Verdana"/>
                <a:cs typeface="Verdana"/>
              </a:rPr>
              <a:t>datetime.</a:t>
            </a:r>
            <a:r>
              <a:rPr sz="1800" b="1" spc="-125" dirty="0">
                <a:latin typeface="Verdana"/>
                <a:cs typeface="Verdana"/>
              </a:rPr>
              <a:t> </a:t>
            </a:r>
            <a:r>
              <a:rPr sz="1800" b="1" spc="-20" dirty="0">
                <a:latin typeface="Verdana"/>
                <a:cs typeface="Verdana"/>
              </a:rPr>
              <a:t>date </a:t>
            </a:r>
            <a:r>
              <a:rPr sz="1800" b="1" spc="-10" dirty="0">
                <a:latin typeface="Verdana"/>
                <a:cs typeface="Verdana"/>
              </a:rPr>
              <a:t>instance.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43" y="2775095"/>
            <a:ext cx="11573265" cy="14906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461" rIns="0" bIns="0" rtlCol="0">
            <a:spAutoFit/>
          </a:bodyPr>
          <a:lstStyle/>
          <a:p>
            <a:pPr marL="19939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35" dirty="0"/>
              <a:t> </a:t>
            </a:r>
            <a:r>
              <a:rPr dirty="0"/>
              <a:t>FIELD</a:t>
            </a:r>
            <a:r>
              <a:rPr spc="-35" dirty="0"/>
              <a:t> </a:t>
            </a:r>
            <a:r>
              <a:rPr spc="-10" dirty="0"/>
              <a:t>OPTIONS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99008" y="1086739"/>
            <a:ext cx="10369550" cy="16338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Field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option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are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used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customize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put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constraint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on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the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table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rows.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E.g.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918" y="2855214"/>
            <a:ext cx="11219815" cy="1335405"/>
          </a:xfrm>
          <a:prstGeom prst="rect">
            <a:avLst/>
          </a:prstGeom>
          <a:solidFill>
            <a:srgbClr val="FFFFFF"/>
          </a:solidFill>
          <a:ln w="38100">
            <a:solidFill>
              <a:srgbClr val="F4B083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869"/>
              </a:spcBef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name=</a:t>
            </a:r>
            <a:r>
              <a:rPr sz="2400" b="1" spc="-6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models.CharField(max_length</a:t>
            </a:r>
            <a:r>
              <a:rPr sz="2400" b="1" spc="-5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400" b="1" spc="-6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767070"/>
                </a:solidFill>
                <a:latin typeface="Verdana"/>
                <a:cs typeface="Verdana"/>
              </a:rPr>
              <a:t>60)</a:t>
            </a:r>
            <a:endParaRPr sz="2400">
              <a:latin typeface="Verdana"/>
              <a:cs typeface="Verdana"/>
            </a:endParaRPr>
          </a:p>
          <a:p>
            <a:pPr marL="53213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here</a:t>
            </a:r>
            <a:r>
              <a:rPr sz="2400" b="1" spc="-8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"max_length"</a:t>
            </a:r>
            <a:r>
              <a:rPr sz="2400" b="1" spc="-6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specifies</a:t>
            </a:r>
            <a:r>
              <a:rPr sz="2400" b="1" spc="-7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the</a:t>
            </a:r>
            <a:r>
              <a:rPr sz="2400" b="1" spc="-8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size</a:t>
            </a:r>
            <a:r>
              <a:rPr sz="2400" b="1" spc="-6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of</a:t>
            </a:r>
            <a:r>
              <a:rPr sz="2400" b="1" spc="-9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the</a:t>
            </a:r>
            <a:r>
              <a:rPr sz="2400" b="1" spc="-7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VARCHAR</a:t>
            </a:r>
            <a:r>
              <a:rPr sz="2400" b="1" spc="-8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field.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422" y="862965"/>
            <a:ext cx="10687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5496"/>
                </a:solidFill>
              </a:rPr>
              <a:t>The</a:t>
            </a:r>
            <a:r>
              <a:rPr sz="2400" spc="-4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following</a:t>
            </a:r>
            <a:r>
              <a:rPr sz="2400" spc="-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are</a:t>
            </a:r>
            <a:r>
              <a:rPr sz="2400" spc="-5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some</a:t>
            </a:r>
            <a:r>
              <a:rPr sz="2400" spc="-5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common</a:t>
            </a:r>
            <a:r>
              <a:rPr sz="2400" spc="-70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and</a:t>
            </a:r>
            <a:r>
              <a:rPr sz="2400" spc="-6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mostly</a:t>
            </a:r>
            <a:r>
              <a:rPr sz="2400" spc="-5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used</a:t>
            </a:r>
            <a:r>
              <a:rPr sz="2400" spc="-35" dirty="0">
                <a:solidFill>
                  <a:srgbClr val="2E5496"/>
                </a:solidFill>
              </a:rPr>
              <a:t> </a:t>
            </a:r>
            <a:r>
              <a:rPr sz="2400" dirty="0">
                <a:solidFill>
                  <a:srgbClr val="2E5496"/>
                </a:solidFill>
              </a:rPr>
              <a:t>field</a:t>
            </a:r>
            <a:r>
              <a:rPr sz="2400" spc="-45" dirty="0">
                <a:solidFill>
                  <a:srgbClr val="2E5496"/>
                </a:solidFill>
              </a:rPr>
              <a:t> </a:t>
            </a:r>
            <a:r>
              <a:rPr sz="2400" spc="-10" dirty="0">
                <a:solidFill>
                  <a:srgbClr val="2E5496"/>
                </a:solidFill>
              </a:rPr>
              <a:t>option:</a:t>
            </a:r>
            <a:endParaRPr sz="24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8086" y="1841754"/>
            <a:ext cx="74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EDA039"/>
                </a:solidFill>
                <a:latin typeface="Verdana"/>
                <a:cs typeface="Verdana"/>
              </a:rPr>
              <a:t>01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3566" y="1867916"/>
            <a:ext cx="748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EDA039"/>
                </a:solidFill>
                <a:latin typeface="Verdana"/>
                <a:cs typeface="Verdana"/>
              </a:rPr>
              <a:t>02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086" y="3962146"/>
            <a:ext cx="74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EDA039"/>
                </a:solidFill>
                <a:latin typeface="Verdana"/>
                <a:cs typeface="Verdana"/>
              </a:rPr>
              <a:t>03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3566" y="3962146"/>
            <a:ext cx="748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EDA039"/>
                </a:solidFill>
                <a:latin typeface="Verdana"/>
                <a:cs typeface="Verdana"/>
              </a:rPr>
              <a:t>04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5433" y="3494278"/>
            <a:ext cx="74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EDA039"/>
                </a:solidFill>
                <a:latin typeface="Verdana"/>
                <a:cs typeface="Verdana"/>
              </a:rPr>
              <a:t>05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0" y="1924811"/>
            <a:ext cx="2636520" cy="46355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Null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0" y="2516123"/>
            <a:ext cx="2636520" cy="109474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83515" marR="182880" indent="635" algn="ctr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18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empty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r>
              <a:rPr sz="1800" b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NULL</a:t>
            </a:r>
            <a:r>
              <a:rPr sz="1800" b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database.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5188" y="1898904"/>
            <a:ext cx="2636520" cy="46355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630"/>
              </a:spcBef>
            </a:pP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Blank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5188" y="2490216"/>
            <a:ext cx="2636520" cy="109601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299720" marR="269240" algn="ctr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8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True,</a:t>
            </a:r>
            <a:r>
              <a:rPr sz="18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field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allowed</a:t>
            </a:r>
            <a:r>
              <a:rPr sz="18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blank.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9719" y="4049267"/>
            <a:ext cx="2638425" cy="46355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809625">
              <a:lnSpc>
                <a:spcPct val="100000"/>
              </a:lnSpc>
              <a:spcBef>
                <a:spcPts val="710"/>
              </a:spcBef>
            </a:pP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9719" y="4640579"/>
            <a:ext cx="2638425" cy="109601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229870" rIns="0" bIns="0" rtlCol="0">
            <a:spAutoFit/>
          </a:bodyPr>
          <a:lstStyle/>
          <a:p>
            <a:pPr marL="309880" marR="307975" indent="184150">
              <a:lnSpc>
                <a:spcPts val="2080"/>
              </a:lnSpc>
              <a:spcBef>
                <a:spcPts val="1810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default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5188" y="4044696"/>
            <a:ext cx="2636520" cy="46355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415"/>
              </a:spcBef>
            </a:pP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primary_key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5188" y="4636008"/>
            <a:ext cx="2636520" cy="109601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283210" marR="296545" algn="ctr">
              <a:lnSpc>
                <a:spcPct val="100000"/>
              </a:lnSpc>
              <a:spcBef>
                <a:spcPts val="1045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8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8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primary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b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table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49740" y="3585971"/>
            <a:ext cx="2638425" cy="46355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595"/>
              </a:spcBef>
            </a:pP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unique_key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49740" y="4177284"/>
            <a:ext cx="2638425" cy="1096010"/>
          </a:xfrm>
          <a:prstGeom prst="rect">
            <a:avLst/>
          </a:prstGeom>
          <a:solidFill>
            <a:srgbClr val="333E50"/>
          </a:solidFill>
          <a:ln w="12700">
            <a:solidFill>
              <a:srgbClr val="2E528F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92100" marR="283210" algn="ctr">
              <a:lnSpc>
                <a:spcPct val="98100"/>
              </a:lnSpc>
              <a:spcBef>
                <a:spcPts val="1050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puts</a:t>
            </a:r>
            <a:r>
              <a:rPr sz="18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unique</a:t>
            </a: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constraint</a:t>
            </a:r>
            <a:r>
              <a:rPr sz="18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column.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8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5"/>
              </a:spcBef>
            </a:pPr>
            <a:r>
              <a:rPr dirty="0"/>
              <a:t>3.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FIELD</a:t>
            </a:r>
            <a:r>
              <a:rPr spc="-15" dirty="0"/>
              <a:t> </a:t>
            </a:r>
            <a:r>
              <a:rPr spc="-10" dirty="0"/>
              <a:t>RELATIONSHIP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9610" y="1152525"/>
            <a:ext cx="11120755" cy="324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power</a:t>
            </a:r>
            <a:r>
              <a:rPr sz="2400" b="1" spc="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relational</a:t>
            </a:r>
            <a:r>
              <a:rPr sz="2400" b="1" spc="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databases</a:t>
            </a:r>
            <a:r>
              <a:rPr sz="2400" b="1" spc="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lies</a:t>
            </a:r>
            <a:r>
              <a:rPr sz="2400" b="1" spc="114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2400" b="1" spc="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relating</a:t>
            </a:r>
            <a:r>
              <a:rPr sz="2400" b="1" spc="10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tables</a:t>
            </a:r>
            <a:r>
              <a:rPr sz="2400" b="1" spc="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each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other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Django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offers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ways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define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1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three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most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common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types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database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relationships: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55"/>
              </a:spcBef>
            </a:pPr>
            <a:endParaRPr sz="2400">
              <a:latin typeface="Verdana"/>
              <a:cs typeface="Verdana"/>
            </a:endParaRPr>
          </a:p>
          <a:p>
            <a:pPr marL="442595" indent="-429895">
              <a:lnSpc>
                <a:spcPct val="100000"/>
              </a:lnSpc>
              <a:buAutoNum type="arabicPeriod"/>
              <a:tabLst>
                <a:tab pos="442595" algn="l"/>
              </a:tabLst>
            </a:pP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many-to-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one</a:t>
            </a:r>
            <a:endParaRPr sz="2400">
              <a:latin typeface="Verdana"/>
              <a:cs typeface="Verdana"/>
            </a:endParaRPr>
          </a:p>
          <a:p>
            <a:pPr marL="442595" indent="-42989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42595" algn="l"/>
              </a:tabLst>
            </a:pP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many-to-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many</a:t>
            </a:r>
            <a:endParaRPr sz="2400">
              <a:latin typeface="Verdana"/>
              <a:cs typeface="Verdana"/>
            </a:endParaRPr>
          </a:p>
          <a:p>
            <a:pPr marL="442595" indent="-429895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442595" algn="l"/>
              </a:tabLst>
            </a:pP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one-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to-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one.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5" rIns="0" bIns="0" rtlCol="0">
            <a:spAutoFit/>
          </a:bodyPr>
          <a:lstStyle/>
          <a:p>
            <a:pPr marL="123571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 Web</a:t>
            </a:r>
            <a:r>
              <a:rPr spc="-15" dirty="0"/>
              <a:t> </a:t>
            </a:r>
            <a:r>
              <a:rPr spc="-10" dirty="0"/>
              <a:t>Framework?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205280" y="1377188"/>
            <a:ext cx="9780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5680" algn="l"/>
                <a:tab pos="3089910" algn="l"/>
                <a:tab pos="3599179" algn="l"/>
                <a:tab pos="4025900" algn="l"/>
                <a:tab pos="4772660" algn="l"/>
                <a:tab pos="5333365" algn="l"/>
                <a:tab pos="7648575" algn="l"/>
                <a:tab pos="9419590" algn="l"/>
              </a:tabLst>
            </a:pP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Web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framework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set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components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designed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5280" y="1742947"/>
            <a:ext cx="9782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245" algn="l"/>
                <a:tab pos="2564130" algn="l"/>
                <a:tab pos="3489325" algn="l"/>
                <a:tab pos="5926455" algn="l"/>
                <a:tab pos="7561580" algn="l"/>
                <a:tab pos="8077200" algn="l"/>
                <a:tab pos="8888095" algn="l"/>
              </a:tabLst>
            </a:pP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simplify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your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web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development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process.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has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basic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5280" y="2474163"/>
            <a:ext cx="97847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your</a:t>
            </a:r>
            <a:r>
              <a:rPr sz="2400" b="1" spc="26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project.</a:t>
            </a:r>
            <a:r>
              <a:rPr sz="2400" b="1" spc="26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spc="26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allows</a:t>
            </a:r>
            <a:r>
              <a:rPr sz="2400" b="1" spc="27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</a:t>
            </a:r>
            <a:r>
              <a:rPr sz="2400" b="1" spc="27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27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focus</a:t>
            </a:r>
            <a:r>
              <a:rPr sz="2400" b="1" spc="28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on</a:t>
            </a:r>
            <a:r>
              <a:rPr sz="2400" b="1" spc="270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275" dirty="0">
                <a:solidFill>
                  <a:srgbClr val="2E5496"/>
                </a:solidFill>
                <a:latin typeface="Verdana"/>
                <a:cs typeface="Verdana"/>
              </a:rPr>
              <a:t>  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most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important</a:t>
            </a:r>
            <a:r>
              <a:rPr sz="2400" b="1" spc="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details</a:t>
            </a:r>
            <a:r>
              <a:rPr sz="2400" b="1" spc="1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400" b="1" spc="10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project’s</a:t>
            </a:r>
            <a:r>
              <a:rPr sz="2400" b="1" spc="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goals</a:t>
            </a:r>
            <a:r>
              <a:rPr sz="2400" b="1" spc="1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instead</a:t>
            </a:r>
            <a:r>
              <a:rPr sz="2400" b="1" spc="10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creating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things,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that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can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simply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pull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out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framework.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625" y="791464"/>
            <a:ext cx="1060513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10840" algn="l"/>
                <a:tab pos="3923029" algn="l"/>
                <a:tab pos="4413885" algn="l"/>
                <a:tab pos="4935220" algn="l"/>
                <a:tab pos="6119495" algn="l"/>
                <a:tab pos="7226300" algn="l"/>
                <a:tab pos="7779384" algn="l"/>
                <a:tab pos="8152765" algn="l"/>
                <a:tab pos="9132570" algn="l"/>
                <a:tab pos="10102215" algn="l"/>
              </a:tabLst>
            </a:pPr>
            <a:r>
              <a:rPr sz="12800" b="1" spc="55" dirty="0">
                <a:solidFill>
                  <a:srgbClr val="404040"/>
                </a:solidFill>
                <a:latin typeface="Arial"/>
                <a:cs typeface="Arial"/>
              </a:rPr>
              <a:t>“</a:t>
            </a:r>
            <a:r>
              <a:rPr sz="3600" b="1" spc="-30" baseline="1157" dirty="0">
                <a:solidFill>
                  <a:srgbClr val="2E5496"/>
                </a:solidFill>
                <a:latin typeface="Verdana"/>
                <a:cs typeface="Verdana"/>
              </a:rPr>
              <a:t>struct</a:t>
            </a:r>
            <a:r>
              <a:rPr sz="3600" b="1" spc="-44" baseline="1157" dirty="0">
                <a:solidFill>
                  <a:srgbClr val="2E5496"/>
                </a:solidFill>
                <a:latin typeface="Verdana"/>
                <a:cs typeface="Verdana"/>
              </a:rPr>
              <a:t>u</a:t>
            </a:r>
            <a:r>
              <a:rPr sz="3600" b="1" spc="-30" baseline="1157" dirty="0">
                <a:solidFill>
                  <a:srgbClr val="2E5496"/>
                </a:solidFill>
                <a:latin typeface="Verdana"/>
                <a:cs typeface="Verdana"/>
              </a:rPr>
              <a:t>rin</a:t>
            </a:r>
            <a:r>
              <a:rPr sz="3600" b="1" spc="-22" baseline="1157" dirty="0">
                <a:solidFill>
                  <a:srgbClr val="2E5496"/>
                </a:solidFill>
                <a:latin typeface="Verdana"/>
                <a:cs typeface="Verdana"/>
              </a:rPr>
              <a:t>g</a:t>
            </a:r>
            <a:r>
              <a:rPr sz="3600" b="1" baseline="1157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3600" b="1" spc="-15" baseline="1157" dirty="0">
                <a:solidFill>
                  <a:srgbClr val="2E5496"/>
                </a:solidFill>
                <a:latin typeface="Verdana"/>
                <a:cs typeface="Verdana"/>
              </a:rPr>
              <a:t>tools</a:t>
            </a:r>
            <a:r>
              <a:rPr sz="3600" b="1" baseline="1157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3600" b="1" spc="-37" baseline="1157" dirty="0">
                <a:solidFill>
                  <a:srgbClr val="2E5496"/>
                </a:solidFill>
                <a:latin typeface="Verdana"/>
                <a:cs typeface="Verdana"/>
              </a:rPr>
              <a:t>in</a:t>
            </a:r>
            <a:r>
              <a:rPr sz="3600" b="1" baseline="1157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3600" b="1" spc="-37" baseline="1157" dirty="0">
                <a:solidFill>
                  <a:srgbClr val="2E5496"/>
                </a:solidFill>
                <a:latin typeface="Verdana"/>
                <a:cs typeface="Verdana"/>
              </a:rPr>
              <a:t>it,</a:t>
            </a:r>
            <a:r>
              <a:rPr sz="3600" b="1" baseline="1157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3600" b="1" spc="-15" baseline="1157" dirty="0">
                <a:solidFill>
                  <a:srgbClr val="2E5496"/>
                </a:solidFill>
                <a:latin typeface="Verdana"/>
                <a:cs typeface="Verdana"/>
              </a:rPr>
              <a:t>which</a:t>
            </a:r>
            <a:r>
              <a:rPr sz="3600" b="1" baseline="1157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3600" b="1" spc="-15" baseline="1157" dirty="0">
                <a:solidFill>
                  <a:srgbClr val="2E5496"/>
                </a:solidFill>
                <a:latin typeface="Verdana"/>
                <a:cs typeface="Verdana"/>
              </a:rPr>
              <a:t>serve</a:t>
            </a:r>
            <a:r>
              <a:rPr sz="3600" b="1" baseline="1157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3600" b="1" spc="-37" baseline="1157" dirty="0">
                <a:solidFill>
                  <a:srgbClr val="2E5496"/>
                </a:solidFill>
                <a:latin typeface="Verdana"/>
                <a:cs typeface="Verdana"/>
              </a:rPr>
              <a:t>as</a:t>
            </a:r>
            <a:r>
              <a:rPr sz="3600" b="1" baseline="1157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3600" b="1" spc="-75" baseline="1157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3600" b="1" baseline="1157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3600" b="1" spc="-15" baseline="1157" dirty="0">
                <a:solidFill>
                  <a:srgbClr val="2E5496"/>
                </a:solidFill>
                <a:latin typeface="Verdana"/>
                <a:cs typeface="Verdana"/>
              </a:rPr>
              <a:t>solid</a:t>
            </a:r>
            <a:r>
              <a:rPr sz="3600" b="1" baseline="1157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3600" b="1" spc="-30" baseline="1157" dirty="0">
                <a:solidFill>
                  <a:srgbClr val="2E5496"/>
                </a:solidFill>
                <a:latin typeface="Verdana"/>
                <a:cs typeface="Verdana"/>
              </a:rPr>
              <a:t>base</a:t>
            </a:r>
            <a:r>
              <a:rPr sz="3600" b="1" baseline="1157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3600" b="1" spc="-37" baseline="1157" dirty="0">
                <a:solidFill>
                  <a:srgbClr val="2E5496"/>
                </a:solidFill>
                <a:latin typeface="Verdana"/>
                <a:cs typeface="Verdana"/>
              </a:rPr>
              <a:t>for</a:t>
            </a:r>
            <a:endParaRPr sz="3600" baseline="1157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 rot="10860000">
            <a:off x="10476026" y="2384878"/>
            <a:ext cx="1833314" cy="162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5"/>
              </a:lnSpc>
            </a:pPr>
            <a:r>
              <a:rPr sz="12800" b="1" spc="-50" dirty="0">
                <a:solidFill>
                  <a:srgbClr val="404040"/>
                </a:solidFill>
                <a:latin typeface="Arial"/>
                <a:cs typeface="Arial"/>
              </a:rPr>
              <a:t>“</a:t>
            </a:r>
            <a:endParaRPr sz="1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7843" y="3777951"/>
            <a:ext cx="11573510" cy="2435860"/>
            <a:chOff x="307843" y="3777951"/>
            <a:chExt cx="11573510" cy="2435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843" y="3777951"/>
              <a:ext cx="11573265" cy="24354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6918" y="3867150"/>
              <a:ext cx="11219815" cy="2261870"/>
            </a:xfrm>
            <a:custGeom>
              <a:avLst/>
              <a:gdLst/>
              <a:ahLst/>
              <a:cxnLst/>
              <a:rect l="l" t="t" r="r" b="b"/>
              <a:pathLst>
                <a:path w="11219815" h="2261870">
                  <a:moveTo>
                    <a:pt x="11219688" y="0"/>
                  </a:moveTo>
                  <a:lnTo>
                    <a:pt x="0" y="0"/>
                  </a:lnTo>
                  <a:lnTo>
                    <a:pt x="0" y="2261616"/>
                  </a:lnTo>
                  <a:lnTo>
                    <a:pt x="11219688" y="2261616"/>
                  </a:lnTo>
                  <a:lnTo>
                    <a:pt x="11219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6918" y="3867150"/>
              <a:ext cx="11219815" cy="2261870"/>
            </a:xfrm>
            <a:custGeom>
              <a:avLst/>
              <a:gdLst/>
              <a:ahLst/>
              <a:cxnLst/>
              <a:rect l="l" t="t" r="r" b="b"/>
              <a:pathLst>
                <a:path w="11219815" h="2261870">
                  <a:moveTo>
                    <a:pt x="0" y="2261616"/>
                  </a:moveTo>
                  <a:lnTo>
                    <a:pt x="11219688" y="2261616"/>
                  </a:lnTo>
                  <a:lnTo>
                    <a:pt x="11219688" y="0"/>
                  </a:lnTo>
                  <a:lnTo>
                    <a:pt x="0" y="0"/>
                  </a:lnTo>
                  <a:lnTo>
                    <a:pt x="0" y="2261616"/>
                  </a:lnTo>
                  <a:close/>
                </a:path>
              </a:pathLst>
            </a:custGeom>
            <a:ln w="380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9163" y="762127"/>
            <a:ext cx="11160760" cy="516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C55A11"/>
                </a:solidFill>
                <a:latin typeface="Verdana"/>
                <a:cs typeface="Verdana"/>
              </a:rPr>
              <a:t>1)</a:t>
            </a:r>
            <a:r>
              <a:rPr sz="2400" b="1" spc="-229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Verdana"/>
                <a:cs typeface="Verdana"/>
              </a:rPr>
              <a:t>Many-to-</a:t>
            </a: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one</a:t>
            </a:r>
            <a:r>
              <a:rPr sz="2400" b="1" spc="-5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Verdana"/>
                <a:cs typeface="Verdana"/>
              </a:rPr>
              <a:t>relationships:</a:t>
            </a:r>
            <a:endParaRPr sz="2400">
              <a:latin typeface="Verdana"/>
              <a:cs typeface="Verdana"/>
            </a:endParaRPr>
          </a:p>
          <a:p>
            <a:pPr marL="12700" marR="3954145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define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many-to-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one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relationship,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use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django.db.models.ForeignKey.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just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like any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other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Field</a:t>
            </a:r>
            <a:r>
              <a:rPr sz="2400" b="1" spc="-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type: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by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including it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as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class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attribute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your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model.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E.g.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400">
              <a:latin typeface="Verdana"/>
              <a:cs typeface="Verdana"/>
            </a:endParaRPr>
          </a:p>
          <a:p>
            <a:pPr marL="711835" marR="4914900" indent="-419100">
              <a:lnSpc>
                <a:spcPct val="100000"/>
              </a:lnSpc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400" b="1" spc="-8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Manufacturer(models.Model) </a:t>
            </a:r>
            <a:r>
              <a:rPr sz="2400" b="1" spc="-20" dirty="0">
                <a:solidFill>
                  <a:srgbClr val="767070"/>
                </a:solidFill>
                <a:latin typeface="Verdana"/>
                <a:cs typeface="Verdana"/>
              </a:rPr>
              <a:t>pass</a:t>
            </a:r>
            <a:endParaRPr sz="2400">
              <a:latin typeface="Verdana"/>
              <a:cs typeface="Verdana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400" b="1" spc="-8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Car(models.Model):</a:t>
            </a:r>
            <a:endParaRPr sz="2400">
              <a:latin typeface="Verdana"/>
              <a:cs typeface="Verdana"/>
            </a:endParaRPr>
          </a:p>
          <a:p>
            <a:pPr marL="292735" marR="1786889" indent="418465">
              <a:lnSpc>
                <a:spcPct val="100000"/>
              </a:lnSpc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manufacturer</a:t>
            </a:r>
            <a:r>
              <a:rPr sz="2400" b="1" spc="-7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400" b="1" spc="-5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models.ForeignKey(Manufacturer, on_delete=models.CASCADE)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395" y="929766"/>
            <a:ext cx="111531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2)</a:t>
            </a:r>
            <a:r>
              <a:rPr sz="2400" b="1" spc="-15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Verdana"/>
                <a:cs typeface="Verdana"/>
              </a:rPr>
              <a:t>Many-to-</a:t>
            </a: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many</a:t>
            </a:r>
            <a:r>
              <a:rPr sz="2400" b="1" spc="-25" dirty="0">
                <a:solidFill>
                  <a:srgbClr val="C55A11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Verdana"/>
                <a:cs typeface="Verdana"/>
              </a:rPr>
              <a:t>relationships</a:t>
            </a:r>
            <a:endParaRPr sz="24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4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define</a:t>
            </a:r>
            <a:r>
              <a:rPr sz="2400" b="1" spc="4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4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many-to-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many</a:t>
            </a:r>
            <a:r>
              <a:rPr sz="2400" b="1" spc="4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relationship,</a:t>
            </a:r>
            <a:r>
              <a:rPr sz="2400" b="1" spc="4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</a:t>
            </a:r>
            <a:r>
              <a:rPr sz="2400" b="1" spc="4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Verdana"/>
                <a:cs typeface="Verdana"/>
              </a:rPr>
              <a:t>ManyToManyField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.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</a:t>
            </a:r>
            <a:r>
              <a:rPr sz="2400" b="1" spc="5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</a:t>
            </a:r>
            <a:r>
              <a:rPr sz="2400" b="1" spc="5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spc="5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just</a:t>
            </a:r>
            <a:r>
              <a:rPr sz="2400" b="1" spc="5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like</a:t>
            </a:r>
            <a:r>
              <a:rPr sz="2400" b="1" spc="5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any</a:t>
            </a:r>
            <a:r>
              <a:rPr sz="2400" b="1" spc="5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other</a:t>
            </a:r>
            <a:r>
              <a:rPr sz="2400" b="1" spc="5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Field</a:t>
            </a:r>
            <a:r>
              <a:rPr sz="2400" b="1" spc="5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type:</a:t>
            </a:r>
            <a:r>
              <a:rPr sz="2400" b="1" spc="5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by</a:t>
            </a:r>
            <a:r>
              <a:rPr sz="2400" b="1" spc="5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including</a:t>
            </a:r>
            <a:r>
              <a:rPr sz="2400" b="1" spc="5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spc="5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as</a:t>
            </a:r>
            <a:r>
              <a:rPr sz="2400" b="1" spc="5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a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class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attribute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your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model.</a:t>
            </a:r>
            <a:endParaRPr sz="24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sz="2400" b="1" spc="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Verdana"/>
                <a:cs typeface="Verdana"/>
              </a:rPr>
              <a:t>example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,</a:t>
            </a:r>
            <a:r>
              <a:rPr sz="2400" b="1" spc="1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if</a:t>
            </a:r>
            <a:r>
              <a:rPr sz="2400" b="1" spc="1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1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Pizza</a:t>
            </a:r>
            <a:r>
              <a:rPr sz="2400" b="1" spc="1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has</a:t>
            </a:r>
            <a:r>
              <a:rPr sz="2400" b="1" spc="1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multiple</a:t>
            </a:r>
            <a:r>
              <a:rPr sz="2400" b="1" spc="1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Topping</a:t>
            </a:r>
            <a:r>
              <a:rPr sz="2400" b="1" spc="1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objects</a:t>
            </a:r>
            <a:r>
              <a:rPr sz="2400" b="1" spc="1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–</a:t>
            </a:r>
            <a:r>
              <a:rPr sz="2400" b="1" spc="1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that</a:t>
            </a:r>
            <a:r>
              <a:rPr sz="2400" b="1" spc="1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is,</a:t>
            </a:r>
            <a:r>
              <a:rPr sz="2400" b="1" spc="1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a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Topping</a:t>
            </a:r>
            <a:r>
              <a:rPr sz="2400" b="1" spc="30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can</a:t>
            </a:r>
            <a:r>
              <a:rPr sz="2400" b="1" spc="2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be</a:t>
            </a:r>
            <a:r>
              <a:rPr sz="2400" b="1" spc="30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on</a:t>
            </a:r>
            <a:r>
              <a:rPr sz="2400" b="1" spc="2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multiple</a:t>
            </a:r>
            <a:r>
              <a:rPr sz="2400" b="1" spc="31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pizzas</a:t>
            </a:r>
            <a:r>
              <a:rPr sz="2400" b="1" spc="3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400" b="1" spc="30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each</a:t>
            </a:r>
            <a:r>
              <a:rPr sz="2400" b="1" spc="29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Pizza</a:t>
            </a:r>
            <a:r>
              <a:rPr sz="2400" b="1" spc="3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has</a:t>
            </a:r>
            <a:r>
              <a:rPr sz="2400" b="1" spc="30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multiple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toppings</a:t>
            </a:r>
            <a:r>
              <a:rPr sz="2400" b="1" spc="-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–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here’s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how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you’d</a:t>
            </a:r>
            <a:r>
              <a:rPr sz="2400" b="1" spc="-5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represent</a:t>
            </a:r>
            <a:r>
              <a:rPr sz="2400" b="1" spc="-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that: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357" y="1322813"/>
            <a:ext cx="11512550" cy="4375785"/>
            <a:chOff x="309357" y="1322813"/>
            <a:chExt cx="11512550" cy="4375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57" y="1322813"/>
              <a:ext cx="11512324" cy="43754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6917" y="1431797"/>
              <a:ext cx="11162030" cy="4162425"/>
            </a:xfrm>
            <a:custGeom>
              <a:avLst/>
              <a:gdLst/>
              <a:ahLst/>
              <a:cxnLst/>
              <a:rect l="l" t="t" r="r" b="b"/>
              <a:pathLst>
                <a:path w="11162030" h="4162425">
                  <a:moveTo>
                    <a:pt x="11161776" y="0"/>
                  </a:moveTo>
                  <a:lnTo>
                    <a:pt x="0" y="0"/>
                  </a:lnTo>
                  <a:lnTo>
                    <a:pt x="0" y="4162044"/>
                  </a:lnTo>
                  <a:lnTo>
                    <a:pt x="11161776" y="4162044"/>
                  </a:lnTo>
                  <a:lnTo>
                    <a:pt x="11161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6917" y="1431797"/>
              <a:ext cx="11162030" cy="4162425"/>
            </a:xfrm>
            <a:custGeom>
              <a:avLst/>
              <a:gdLst/>
              <a:ahLst/>
              <a:cxnLst/>
              <a:rect l="l" t="t" r="r" b="b"/>
              <a:pathLst>
                <a:path w="11162030" h="4162425">
                  <a:moveTo>
                    <a:pt x="0" y="4162044"/>
                  </a:moveTo>
                  <a:lnTo>
                    <a:pt x="11161776" y="4162044"/>
                  </a:lnTo>
                  <a:lnTo>
                    <a:pt x="11161776" y="0"/>
                  </a:lnTo>
                  <a:lnTo>
                    <a:pt x="0" y="0"/>
                  </a:lnTo>
                  <a:lnTo>
                    <a:pt x="0" y="4162044"/>
                  </a:lnTo>
                  <a:close/>
                </a:path>
              </a:pathLst>
            </a:custGeom>
            <a:ln w="38100">
              <a:solidFill>
                <a:srgbClr val="B4C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9190" y="1718310"/>
            <a:ext cx="4376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767070"/>
                </a:solidFill>
              </a:rPr>
              <a:t>from</a:t>
            </a:r>
            <a:r>
              <a:rPr sz="2000" spc="-20" dirty="0">
                <a:solidFill>
                  <a:srgbClr val="767070"/>
                </a:solidFill>
              </a:rPr>
              <a:t> </a:t>
            </a:r>
            <a:r>
              <a:rPr sz="2000" dirty="0">
                <a:solidFill>
                  <a:srgbClr val="767070"/>
                </a:solidFill>
              </a:rPr>
              <a:t>django.db</a:t>
            </a:r>
            <a:r>
              <a:rPr sz="2000" spc="-40" dirty="0">
                <a:solidFill>
                  <a:srgbClr val="767070"/>
                </a:solidFill>
              </a:rPr>
              <a:t> </a:t>
            </a:r>
            <a:r>
              <a:rPr sz="2000" dirty="0">
                <a:solidFill>
                  <a:srgbClr val="767070"/>
                </a:solidFill>
              </a:rPr>
              <a:t>import</a:t>
            </a:r>
            <a:r>
              <a:rPr sz="2000" spc="-30" dirty="0">
                <a:solidFill>
                  <a:srgbClr val="767070"/>
                </a:solidFill>
              </a:rPr>
              <a:t> </a:t>
            </a:r>
            <a:r>
              <a:rPr sz="2000" spc="-10" dirty="0">
                <a:solidFill>
                  <a:srgbClr val="767070"/>
                </a:solidFill>
              </a:rPr>
              <a:t>models</a:t>
            </a:r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39190" y="2423427"/>
            <a:ext cx="7110730" cy="283591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Topping(models.Model):</a:t>
            </a:r>
            <a:endParaRPr sz="2000">
              <a:latin typeface="Verdana"/>
              <a:cs typeface="Verdana"/>
            </a:endParaRPr>
          </a:p>
          <a:p>
            <a:pPr marL="361315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# </a:t>
            </a:r>
            <a:r>
              <a:rPr sz="2000" b="1" spc="-25" dirty="0">
                <a:solidFill>
                  <a:srgbClr val="767070"/>
                </a:solidFill>
                <a:latin typeface="Verdana"/>
                <a:cs typeface="Verdana"/>
              </a:rPr>
              <a:t>...</a:t>
            </a:r>
            <a:endParaRPr sz="2000">
              <a:latin typeface="Verdana"/>
              <a:cs typeface="Verdana"/>
            </a:endParaRPr>
          </a:p>
          <a:p>
            <a:pPr marL="361315">
              <a:lnSpc>
                <a:spcPct val="100000"/>
              </a:lnSpc>
              <a:spcBef>
                <a:spcPts val="760"/>
              </a:spcBef>
            </a:pP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pass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Pizza(models.Model):</a:t>
            </a:r>
            <a:endParaRPr sz="2000">
              <a:latin typeface="Verdana"/>
              <a:cs typeface="Verdana"/>
            </a:endParaRPr>
          </a:p>
          <a:p>
            <a:pPr marL="361315">
              <a:lnSpc>
                <a:spcPct val="100000"/>
              </a:lnSpc>
              <a:spcBef>
                <a:spcPts val="760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# </a:t>
            </a:r>
            <a:r>
              <a:rPr sz="2000" b="1" spc="-25" dirty="0">
                <a:solidFill>
                  <a:srgbClr val="767070"/>
                </a:solidFill>
                <a:latin typeface="Verdana"/>
                <a:cs typeface="Verdana"/>
              </a:rPr>
              <a:t>...</a:t>
            </a:r>
            <a:endParaRPr sz="2000">
              <a:latin typeface="Verdana"/>
              <a:cs typeface="Verdana"/>
            </a:endParaRPr>
          </a:p>
          <a:p>
            <a:pPr marL="361315">
              <a:lnSpc>
                <a:spcPct val="100000"/>
              </a:lnSpc>
              <a:spcBef>
                <a:spcPts val="755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toppings</a:t>
            </a:r>
            <a:r>
              <a:rPr sz="2000" b="1" spc="-2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models.ManyToManyField(Topping)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89" y="3439613"/>
            <a:ext cx="11547475" cy="3008630"/>
            <a:chOff x="316989" y="3439613"/>
            <a:chExt cx="11547475" cy="30086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89" y="3439613"/>
              <a:ext cx="11547352" cy="30084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6061" y="3534918"/>
              <a:ext cx="11193780" cy="2822575"/>
            </a:xfrm>
            <a:custGeom>
              <a:avLst/>
              <a:gdLst/>
              <a:ahLst/>
              <a:cxnLst/>
              <a:rect l="l" t="t" r="r" b="b"/>
              <a:pathLst>
                <a:path w="11193780" h="2822575">
                  <a:moveTo>
                    <a:pt x="11193780" y="0"/>
                  </a:moveTo>
                  <a:lnTo>
                    <a:pt x="0" y="0"/>
                  </a:lnTo>
                  <a:lnTo>
                    <a:pt x="0" y="2822448"/>
                  </a:lnTo>
                  <a:lnTo>
                    <a:pt x="11193780" y="2822448"/>
                  </a:lnTo>
                  <a:lnTo>
                    <a:pt x="11193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061" y="3534918"/>
              <a:ext cx="11193780" cy="2822575"/>
            </a:xfrm>
            <a:custGeom>
              <a:avLst/>
              <a:gdLst/>
              <a:ahLst/>
              <a:cxnLst/>
              <a:rect l="l" t="t" r="r" b="b"/>
              <a:pathLst>
                <a:path w="11193780" h="2822575">
                  <a:moveTo>
                    <a:pt x="0" y="2822448"/>
                  </a:moveTo>
                  <a:lnTo>
                    <a:pt x="11193780" y="2822448"/>
                  </a:lnTo>
                  <a:lnTo>
                    <a:pt x="11193780" y="0"/>
                  </a:lnTo>
                  <a:lnTo>
                    <a:pt x="0" y="0"/>
                  </a:lnTo>
                  <a:lnTo>
                    <a:pt x="0" y="2822448"/>
                  </a:lnTo>
                  <a:close/>
                </a:path>
              </a:pathLst>
            </a:custGeom>
            <a:ln w="38100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4040" y="1474470"/>
            <a:ext cx="11044555" cy="460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5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define</a:t>
            </a:r>
            <a:r>
              <a:rPr sz="2400" b="1" spc="5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5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one-to-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one</a:t>
            </a:r>
            <a:r>
              <a:rPr sz="2400" b="1" spc="5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relationship,</a:t>
            </a:r>
            <a:r>
              <a:rPr sz="2400" b="1" spc="5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</a:t>
            </a:r>
            <a:r>
              <a:rPr sz="2400" b="1" spc="5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585858"/>
                </a:solidFill>
                <a:latin typeface="Verdana"/>
                <a:cs typeface="Verdana"/>
              </a:rPr>
              <a:t>OneToOneField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.</a:t>
            </a:r>
            <a:r>
              <a:rPr sz="2400" b="1" spc="5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You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use</a:t>
            </a:r>
            <a:r>
              <a:rPr sz="2400" b="1" spc="3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spc="3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just</a:t>
            </a:r>
            <a:r>
              <a:rPr sz="2400" b="1" spc="3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like</a:t>
            </a:r>
            <a:r>
              <a:rPr sz="2400" b="1" spc="3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any</a:t>
            </a:r>
            <a:r>
              <a:rPr sz="2400" b="1" spc="3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other</a:t>
            </a:r>
            <a:r>
              <a:rPr sz="2400" b="1" spc="3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Field</a:t>
            </a:r>
            <a:r>
              <a:rPr sz="2400" b="1" spc="3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type:</a:t>
            </a:r>
            <a:r>
              <a:rPr sz="2400" b="1" spc="3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by</a:t>
            </a:r>
            <a:r>
              <a:rPr sz="2400" b="1" spc="3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including</a:t>
            </a:r>
            <a:r>
              <a:rPr sz="2400" b="1" spc="3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it</a:t>
            </a:r>
            <a:r>
              <a:rPr sz="2400" b="1" spc="3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as</a:t>
            </a:r>
            <a:r>
              <a:rPr sz="2400" b="1" spc="3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3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class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attribute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your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model.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E.g.</a:t>
            </a:r>
            <a:endParaRPr sz="2400">
              <a:latin typeface="Verdana"/>
              <a:cs typeface="Verdana"/>
            </a:endParaRPr>
          </a:p>
          <a:p>
            <a:pPr marL="288290" marR="6020435">
              <a:lnSpc>
                <a:spcPct val="131500"/>
              </a:lnSpc>
              <a:spcBef>
                <a:spcPts val="2670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from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django.conf</a:t>
            </a:r>
            <a:r>
              <a:rPr sz="2000" b="1" spc="-3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import</a:t>
            </a:r>
            <a:r>
              <a:rPr sz="2000" b="1" spc="-3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settings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from</a:t>
            </a:r>
            <a:r>
              <a:rPr sz="2000" b="1" spc="-2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django.db</a:t>
            </a:r>
            <a:r>
              <a:rPr sz="2000" b="1" spc="-3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import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models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2000">
              <a:latin typeface="Verdana"/>
              <a:cs typeface="Verdana"/>
            </a:endParaRPr>
          </a:p>
          <a:p>
            <a:pPr marL="288290">
              <a:lnSpc>
                <a:spcPct val="100000"/>
              </a:lnSpc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0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MySpecialUser(models.Model):</a:t>
            </a:r>
            <a:endParaRPr sz="2000">
              <a:latin typeface="Verdana"/>
              <a:cs typeface="Verdana"/>
            </a:endParaRPr>
          </a:p>
          <a:p>
            <a:pPr marL="1202690">
              <a:lnSpc>
                <a:spcPct val="100000"/>
              </a:lnSpc>
              <a:spcBef>
                <a:spcPts val="760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user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models.OneToOneField(settings.AUTH_USER_MODEL)</a:t>
            </a:r>
            <a:endParaRPr sz="2000">
              <a:latin typeface="Verdana"/>
              <a:cs typeface="Verdana"/>
            </a:endParaRPr>
          </a:p>
          <a:p>
            <a:pPr marL="1202690">
              <a:lnSpc>
                <a:spcPct val="100000"/>
              </a:lnSpc>
              <a:spcBef>
                <a:spcPts val="755"/>
              </a:spcBef>
            </a:pP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supervisor</a:t>
            </a:r>
            <a:r>
              <a:rPr sz="2000" b="1" spc="-5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0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67070"/>
                </a:solidFill>
                <a:latin typeface="Verdana"/>
                <a:cs typeface="Verdana"/>
              </a:rPr>
              <a:t>models.OneToOneField(settings.AUTH_USER_MODEL)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4040" y="742950"/>
            <a:ext cx="479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55A11"/>
                </a:solidFill>
              </a:rPr>
              <a:t>3)</a:t>
            </a:r>
            <a:r>
              <a:rPr sz="2400" spc="-20" dirty="0">
                <a:solidFill>
                  <a:srgbClr val="C55A11"/>
                </a:solidFill>
              </a:rPr>
              <a:t> </a:t>
            </a:r>
            <a:r>
              <a:rPr sz="2400" spc="-25" dirty="0">
                <a:solidFill>
                  <a:srgbClr val="C55A11"/>
                </a:solidFill>
              </a:rPr>
              <a:t>One-</a:t>
            </a:r>
            <a:r>
              <a:rPr sz="2400" spc="-10" dirty="0">
                <a:solidFill>
                  <a:srgbClr val="C55A11"/>
                </a:solidFill>
              </a:rPr>
              <a:t>to-</a:t>
            </a:r>
            <a:r>
              <a:rPr sz="2400" dirty="0">
                <a:solidFill>
                  <a:srgbClr val="C55A11"/>
                </a:solidFill>
              </a:rPr>
              <a:t>one</a:t>
            </a:r>
            <a:r>
              <a:rPr sz="2400" spc="5" dirty="0">
                <a:solidFill>
                  <a:srgbClr val="C55A11"/>
                </a:solidFill>
              </a:rPr>
              <a:t> </a:t>
            </a:r>
            <a:r>
              <a:rPr sz="2400" spc="-10" dirty="0">
                <a:solidFill>
                  <a:srgbClr val="C55A11"/>
                </a:solidFill>
              </a:rPr>
              <a:t>relationships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568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Meta </a:t>
            </a:r>
            <a:r>
              <a:rPr sz="4400" spc="-10" dirty="0"/>
              <a:t>Option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2419" y="1164463"/>
            <a:ext cx="10765790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8862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metaclass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class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4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class.</a:t>
            </a:r>
            <a:endParaRPr sz="2400">
              <a:latin typeface="Verdana"/>
              <a:cs typeface="Verdana"/>
            </a:endParaRPr>
          </a:p>
          <a:p>
            <a:pPr marL="241300" marR="5080" indent="-228600">
              <a:lnSpc>
                <a:spcPct val="150000"/>
              </a:lnSpc>
              <a:spcBef>
                <a:spcPts val="1005"/>
              </a:spcBef>
              <a:buFont typeface="Wingdings"/>
              <a:buChar char=""/>
              <a:tabLst>
                <a:tab pos="241300" algn="l"/>
                <a:tab pos="386715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A</a:t>
            </a:r>
            <a:r>
              <a:rPr sz="2400" b="1" spc="1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class</a:t>
            </a:r>
            <a:r>
              <a:rPr sz="2400" b="1" spc="18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defines</a:t>
            </a:r>
            <a:r>
              <a:rPr sz="2400" b="1" spc="1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how</a:t>
            </a:r>
            <a:r>
              <a:rPr sz="2400" b="1" spc="1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</a:t>
            </a:r>
            <a:r>
              <a:rPr sz="2400" b="1" spc="18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instance</a:t>
            </a:r>
            <a:r>
              <a:rPr sz="2400" b="1" spc="1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1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19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class</a:t>
            </a:r>
            <a:r>
              <a:rPr sz="2400" b="1" spc="1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behaves</a:t>
            </a:r>
            <a:r>
              <a:rPr sz="2400" b="1" spc="17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while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metaclass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defines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how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class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behaves.</a:t>
            </a:r>
            <a:endParaRPr sz="2400">
              <a:latin typeface="Verdana"/>
              <a:cs typeface="Verdana"/>
            </a:endParaRPr>
          </a:p>
          <a:p>
            <a:pPr marL="388620" indent="-375920">
              <a:lnSpc>
                <a:spcPct val="100000"/>
              </a:lnSpc>
              <a:spcBef>
                <a:spcPts val="2440"/>
              </a:spcBef>
              <a:buFont typeface="Wingdings"/>
              <a:buChar char=""/>
              <a:tabLst>
                <a:tab pos="38862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class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is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instance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metaclass.</a:t>
            </a:r>
            <a:endParaRPr sz="2400">
              <a:latin typeface="Verdana"/>
              <a:cs typeface="Verdana"/>
            </a:endParaRPr>
          </a:p>
          <a:p>
            <a:pPr marL="388620" indent="-375920">
              <a:lnSpc>
                <a:spcPct val="100000"/>
              </a:lnSpc>
              <a:spcBef>
                <a:spcPts val="2435"/>
              </a:spcBef>
              <a:buFont typeface="Wingdings"/>
              <a:buChar char=""/>
              <a:tabLst>
                <a:tab pos="388620" algn="l"/>
              </a:tabLst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Give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your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model</a:t>
            </a:r>
            <a:r>
              <a:rPr sz="2400" b="1" spc="-4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metadata</a:t>
            </a:r>
            <a:r>
              <a:rPr sz="2400" b="1" spc="-6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by</a:t>
            </a:r>
            <a:r>
              <a:rPr sz="2400" b="1" spc="-7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using</a:t>
            </a:r>
            <a:r>
              <a:rPr sz="2400" b="1" spc="-3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an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inner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class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Meta.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25" y="1359388"/>
            <a:ext cx="11548900" cy="42840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9109" y="1466850"/>
            <a:ext cx="11195685" cy="4074160"/>
          </a:xfrm>
          <a:prstGeom prst="rect">
            <a:avLst/>
          </a:prstGeom>
          <a:solidFill>
            <a:srgbClr val="FFFFFF"/>
          </a:solidFill>
          <a:ln w="38100">
            <a:solidFill>
              <a:srgbClr val="FFD966"/>
            </a:solidFill>
          </a:ln>
        </p:spPr>
        <p:txBody>
          <a:bodyPr vert="horz" wrap="square" lIns="0" tIns="21018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655"/>
              </a:spcBef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from</a:t>
            </a:r>
            <a:r>
              <a:rPr sz="2400" b="1" spc="-4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django.db</a:t>
            </a:r>
            <a:r>
              <a:rPr sz="2400" b="1" spc="-5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import</a:t>
            </a:r>
            <a:r>
              <a:rPr sz="2400" b="1" spc="-4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models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2400">
              <a:latin typeface="Verdana"/>
              <a:cs typeface="Verdana"/>
            </a:endParaRPr>
          </a:p>
          <a:p>
            <a:pPr marL="219075">
              <a:lnSpc>
                <a:spcPct val="100000"/>
              </a:lnSpc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400" b="1" spc="-8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Student(models.Model):</a:t>
            </a:r>
            <a:endParaRPr sz="2400">
              <a:latin typeface="Verdana"/>
              <a:cs typeface="Verdana"/>
            </a:endParaRPr>
          </a:p>
          <a:p>
            <a:pPr marL="1133475">
              <a:lnSpc>
                <a:spcPct val="100000"/>
              </a:lnSpc>
              <a:spcBef>
                <a:spcPts val="710"/>
              </a:spcBef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name</a:t>
            </a:r>
            <a:r>
              <a:rPr sz="2400" b="1" spc="-8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400" b="1" spc="-7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models.CharField(max_length</a:t>
            </a:r>
            <a:r>
              <a:rPr sz="2400" b="1" spc="-5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767070"/>
                </a:solidFill>
                <a:latin typeface="Verdana"/>
                <a:cs typeface="Verdana"/>
              </a:rPr>
              <a:t>=50)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400">
              <a:latin typeface="Verdana"/>
              <a:cs typeface="Verdana"/>
            </a:endParaRPr>
          </a:p>
          <a:p>
            <a:pPr marL="1133475">
              <a:lnSpc>
                <a:spcPct val="100000"/>
              </a:lnSpc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class</a:t>
            </a:r>
            <a:r>
              <a:rPr sz="2400" b="1" spc="-8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Meta:</a:t>
            </a:r>
            <a:endParaRPr sz="2400">
              <a:latin typeface="Verdana"/>
              <a:cs typeface="Verdana"/>
            </a:endParaRPr>
          </a:p>
          <a:p>
            <a:pPr marL="2047875" marR="5314315">
              <a:lnSpc>
                <a:spcPct val="124600"/>
              </a:lnSpc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ordering</a:t>
            </a:r>
            <a:r>
              <a:rPr sz="2400" b="1" spc="-10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=["name"]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db_table</a:t>
            </a:r>
            <a:r>
              <a:rPr sz="2400" b="1" spc="-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400" b="1" spc="-2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"students"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002" y="888619"/>
            <a:ext cx="66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E5496"/>
                </a:solidFill>
              </a:rPr>
              <a:t>E.g.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5" rIns="0" bIns="0" rtlCol="0">
            <a:spAutoFit/>
          </a:bodyPr>
          <a:lstStyle/>
          <a:p>
            <a:pPr marL="29952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5837" y="2729229"/>
            <a:ext cx="3883025" cy="110934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065" marR="5080" indent="635" algn="ctr">
              <a:lnSpc>
                <a:spcPct val="98100"/>
              </a:lnSpc>
              <a:spcBef>
                <a:spcPts val="155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Django</a:t>
            </a:r>
            <a:r>
              <a:rPr sz="2400" b="1" spc="-6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officially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supports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30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following databases: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4089" y="1481708"/>
            <a:ext cx="6198235" cy="4737735"/>
            <a:chOff x="5284089" y="1481708"/>
            <a:chExt cx="6198235" cy="4737735"/>
          </a:xfrm>
        </p:grpSpPr>
        <p:sp>
          <p:nvSpPr>
            <p:cNvPr id="5" name="object 5"/>
            <p:cNvSpPr/>
            <p:nvPr/>
          </p:nvSpPr>
          <p:spPr>
            <a:xfrm>
              <a:off x="5293614" y="1491233"/>
              <a:ext cx="6061075" cy="4718685"/>
            </a:xfrm>
            <a:custGeom>
              <a:avLst/>
              <a:gdLst/>
              <a:ahLst/>
              <a:cxnLst/>
              <a:rect l="l" t="t" r="r" b="b"/>
              <a:pathLst>
                <a:path w="6061075" h="4718685">
                  <a:moveTo>
                    <a:pt x="5911722" y="0"/>
                  </a:moveTo>
                  <a:lnTo>
                    <a:pt x="149225" y="0"/>
                  </a:lnTo>
                  <a:lnTo>
                    <a:pt x="134874" y="2920"/>
                  </a:lnTo>
                  <a:lnTo>
                    <a:pt x="74675" y="28701"/>
                  </a:lnTo>
                  <a:lnTo>
                    <a:pt x="28701" y="74549"/>
                  </a:lnTo>
                  <a:lnTo>
                    <a:pt x="2921" y="134746"/>
                  </a:lnTo>
                  <a:lnTo>
                    <a:pt x="0" y="152018"/>
                  </a:lnTo>
                  <a:lnTo>
                    <a:pt x="0" y="3886454"/>
                  </a:lnTo>
                  <a:lnTo>
                    <a:pt x="11430" y="3932428"/>
                  </a:lnTo>
                  <a:lnTo>
                    <a:pt x="48768" y="3986910"/>
                  </a:lnTo>
                  <a:lnTo>
                    <a:pt x="103250" y="4024249"/>
                  </a:lnTo>
                  <a:lnTo>
                    <a:pt x="149225" y="4035679"/>
                  </a:lnTo>
                  <a:lnTo>
                    <a:pt x="5911722" y="4035679"/>
                  </a:lnTo>
                  <a:lnTo>
                    <a:pt x="5960491" y="4024249"/>
                  </a:lnTo>
                  <a:lnTo>
                    <a:pt x="6012180" y="3986910"/>
                  </a:lnTo>
                  <a:lnTo>
                    <a:pt x="6049391" y="3932428"/>
                  </a:lnTo>
                  <a:lnTo>
                    <a:pt x="6060947" y="3886454"/>
                  </a:lnTo>
                  <a:lnTo>
                    <a:pt x="6060947" y="3786124"/>
                  </a:lnTo>
                  <a:lnTo>
                    <a:pt x="249555" y="3786124"/>
                  </a:lnTo>
                  <a:lnTo>
                    <a:pt x="249555" y="249554"/>
                  </a:lnTo>
                  <a:lnTo>
                    <a:pt x="6060947" y="249554"/>
                  </a:lnTo>
                  <a:lnTo>
                    <a:pt x="6060947" y="152018"/>
                  </a:lnTo>
                  <a:lnTo>
                    <a:pt x="6059014" y="140588"/>
                  </a:lnTo>
                  <a:lnTo>
                    <a:pt x="3031870" y="140588"/>
                  </a:lnTo>
                  <a:lnTo>
                    <a:pt x="3014726" y="134746"/>
                  </a:lnTo>
                  <a:lnTo>
                    <a:pt x="3011805" y="126237"/>
                  </a:lnTo>
                  <a:lnTo>
                    <a:pt x="3009011" y="117601"/>
                  </a:lnTo>
                  <a:lnTo>
                    <a:pt x="3011805" y="111887"/>
                  </a:lnTo>
                  <a:lnTo>
                    <a:pt x="3014726" y="103250"/>
                  </a:lnTo>
                  <a:lnTo>
                    <a:pt x="3023362" y="100456"/>
                  </a:lnTo>
                  <a:lnTo>
                    <a:pt x="3031870" y="97536"/>
                  </a:lnTo>
                  <a:lnTo>
                    <a:pt x="6045977" y="97536"/>
                  </a:lnTo>
                  <a:lnTo>
                    <a:pt x="6012180" y="48767"/>
                  </a:lnTo>
                  <a:lnTo>
                    <a:pt x="5960491" y="14350"/>
                  </a:lnTo>
                  <a:lnTo>
                    <a:pt x="5928995" y="2920"/>
                  </a:lnTo>
                  <a:lnTo>
                    <a:pt x="5911722" y="0"/>
                  </a:lnTo>
                  <a:close/>
                </a:path>
                <a:path w="6061075" h="4718685">
                  <a:moveTo>
                    <a:pt x="6060947" y="249554"/>
                  </a:moveTo>
                  <a:lnTo>
                    <a:pt x="5811393" y="249554"/>
                  </a:lnTo>
                  <a:lnTo>
                    <a:pt x="5814314" y="252475"/>
                  </a:lnTo>
                  <a:lnTo>
                    <a:pt x="5814314" y="3786124"/>
                  </a:lnTo>
                  <a:lnTo>
                    <a:pt x="6060947" y="3786124"/>
                  </a:lnTo>
                  <a:lnTo>
                    <a:pt x="6060947" y="249554"/>
                  </a:lnTo>
                  <a:close/>
                </a:path>
                <a:path w="6061075" h="4718685">
                  <a:moveTo>
                    <a:pt x="6045977" y="97536"/>
                  </a:moveTo>
                  <a:lnTo>
                    <a:pt x="3031870" y="97536"/>
                  </a:lnTo>
                  <a:lnTo>
                    <a:pt x="3037713" y="100456"/>
                  </a:lnTo>
                  <a:lnTo>
                    <a:pt x="3046221" y="103250"/>
                  </a:lnTo>
                  <a:lnTo>
                    <a:pt x="3049142" y="111887"/>
                  </a:lnTo>
                  <a:lnTo>
                    <a:pt x="3051937" y="117601"/>
                  </a:lnTo>
                  <a:lnTo>
                    <a:pt x="3049142" y="126237"/>
                  </a:lnTo>
                  <a:lnTo>
                    <a:pt x="3046221" y="134746"/>
                  </a:lnTo>
                  <a:lnTo>
                    <a:pt x="3037713" y="137667"/>
                  </a:lnTo>
                  <a:lnTo>
                    <a:pt x="3031870" y="140588"/>
                  </a:lnTo>
                  <a:lnTo>
                    <a:pt x="6059014" y="140588"/>
                  </a:lnTo>
                  <a:lnTo>
                    <a:pt x="6058027" y="134746"/>
                  </a:lnTo>
                  <a:lnTo>
                    <a:pt x="6049391" y="103250"/>
                  </a:lnTo>
                  <a:lnTo>
                    <a:pt x="6045977" y="97536"/>
                  </a:lnTo>
                  <a:close/>
                </a:path>
                <a:path w="6061075" h="4718685">
                  <a:moveTo>
                    <a:pt x="2007869" y="4692484"/>
                  </a:moveTo>
                  <a:lnTo>
                    <a:pt x="2005076" y="4692484"/>
                  </a:lnTo>
                  <a:lnTo>
                    <a:pt x="2005076" y="4706810"/>
                  </a:lnTo>
                  <a:lnTo>
                    <a:pt x="2007869" y="4709680"/>
                  </a:lnTo>
                  <a:lnTo>
                    <a:pt x="2062353" y="4712550"/>
                  </a:lnTo>
                  <a:lnTo>
                    <a:pt x="2217292" y="4715433"/>
                  </a:lnTo>
                  <a:lnTo>
                    <a:pt x="2636139" y="4718304"/>
                  </a:lnTo>
                  <a:lnTo>
                    <a:pt x="3413379" y="4718304"/>
                  </a:lnTo>
                  <a:lnTo>
                    <a:pt x="3829304" y="4715433"/>
                  </a:lnTo>
                  <a:lnTo>
                    <a:pt x="3987165" y="4712550"/>
                  </a:lnTo>
                  <a:lnTo>
                    <a:pt x="4041647" y="4709680"/>
                  </a:lnTo>
                  <a:lnTo>
                    <a:pt x="4044441" y="4706810"/>
                  </a:lnTo>
                  <a:lnTo>
                    <a:pt x="4044441" y="4701108"/>
                  </a:lnTo>
                  <a:lnTo>
                    <a:pt x="2633217" y="4701108"/>
                  </a:lnTo>
                  <a:lnTo>
                    <a:pt x="2194306" y="4698238"/>
                  </a:lnTo>
                  <a:lnTo>
                    <a:pt x="2073910" y="4695355"/>
                  </a:lnTo>
                  <a:lnTo>
                    <a:pt x="2007869" y="4692484"/>
                  </a:lnTo>
                  <a:close/>
                </a:path>
                <a:path w="6061075" h="4718685">
                  <a:moveTo>
                    <a:pt x="4041647" y="4692484"/>
                  </a:moveTo>
                  <a:lnTo>
                    <a:pt x="3975608" y="4695355"/>
                  </a:lnTo>
                  <a:lnTo>
                    <a:pt x="3855085" y="4698238"/>
                  </a:lnTo>
                  <a:lnTo>
                    <a:pt x="3416300" y="4701108"/>
                  </a:lnTo>
                  <a:lnTo>
                    <a:pt x="4044441" y="4701108"/>
                  </a:lnTo>
                  <a:lnTo>
                    <a:pt x="4044441" y="4695355"/>
                  </a:lnTo>
                  <a:lnTo>
                    <a:pt x="4041647" y="4692484"/>
                  </a:lnTo>
                  <a:close/>
                </a:path>
                <a:path w="6061075" h="4718685">
                  <a:moveTo>
                    <a:pt x="3711702" y="4044315"/>
                  </a:moveTo>
                  <a:lnTo>
                    <a:pt x="2337816" y="4044315"/>
                  </a:lnTo>
                  <a:lnTo>
                    <a:pt x="2326259" y="4181932"/>
                  </a:lnTo>
                  <a:lnTo>
                    <a:pt x="2311908" y="4322470"/>
                  </a:lnTo>
                  <a:lnTo>
                    <a:pt x="2297684" y="4448683"/>
                  </a:lnTo>
                  <a:lnTo>
                    <a:pt x="2280412" y="4537583"/>
                  </a:lnTo>
                  <a:lnTo>
                    <a:pt x="2271776" y="4572025"/>
                  </a:lnTo>
                  <a:lnTo>
                    <a:pt x="2266061" y="4594961"/>
                  </a:lnTo>
                  <a:lnTo>
                    <a:pt x="2225929" y="4626533"/>
                  </a:lnTo>
                  <a:lnTo>
                    <a:pt x="2188591" y="4635106"/>
                  </a:lnTo>
                  <a:lnTo>
                    <a:pt x="2030857" y="4660925"/>
                  </a:lnTo>
                  <a:lnTo>
                    <a:pt x="2005076" y="4666665"/>
                  </a:lnTo>
                  <a:lnTo>
                    <a:pt x="1990725" y="4669548"/>
                  </a:lnTo>
                  <a:lnTo>
                    <a:pt x="1987804" y="4672418"/>
                  </a:lnTo>
                  <a:lnTo>
                    <a:pt x="1987804" y="4681029"/>
                  </a:lnTo>
                  <a:lnTo>
                    <a:pt x="1990725" y="4683861"/>
                  </a:lnTo>
                  <a:lnTo>
                    <a:pt x="2010790" y="4686744"/>
                  </a:lnTo>
                  <a:lnTo>
                    <a:pt x="2045208" y="4689614"/>
                  </a:lnTo>
                  <a:lnTo>
                    <a:pt x="2369312" y="4695355"/>
                  </a:lnTo>
                  <a:lnTo>
                    <a:pt x="3680206" y="4695355"/>
                  </a:lnTo>
                  <a:lnTo>
                    <a:pt x="4001389" y="4689614"/>
                  </a:lnTo>
                  <a:lnTo>
                    <a:pt x="4038727" y="4686744"/>
                  </a:lnTo>
                  <a:lnTo>
                    <a:pt x="4058792" y="4683861"/>
                  </a:lnTo>
                  <a:lnTo>
                    <a:pt x="4061714" y="4681029"/>
                  </a:lnTo>
                  <a:lnTo>
                    <a:pt x="4061714" y="4672418"/>
                  </a:lnTo>
                  <a:lnTo>
                    <a:pt x="4058792" y="4669548"/>
                  </a:lnTo>
                  <a:lnTo>
                    <a:pt x="4044441" y="4666665"/>
                  </a:lnTo>
                  <a:lnTo>
                    <a:pt x="4018661" y="4660925"/>
                  </a:lnTo>
                  <a:lnTo>
                    <a:pt x="3860927" y="4635106"/>
                  </a:lnTo>
                  <a:lnTo>
                    <a:pt x="3823589" y="4626533"/>
                  </a:lnTo>
                  <a:lnTo>
                    <a:pt x="3783457" y="4594961"/>
                  </a:lnTo>
                  <a:lnTo>
                    <a:pt x="3769106" y="4537583"/>
                  </a:lnTo>
                  <a:lnTo>
                    <a:pt x="3751834" y="4448683"/>
                  </a:lnTo>
                  <a:lnTo>
                    <a:pt x="3734689" y="4322470"/>
                  </a:lnTo>
                  <a:lnTo>
                    <a:pt x="3720338" y="4181932"/>
                  </a:lnTo>
                  <a:lnTo>
                    <a:pt x="3711702" y="4044315"/>
                  </a:lnTo>
                  <a:close/>
                </a:path>
              </a:pathLst>
            </a:custGeom>
            <a:solidFill>
              <a:srgbClr val="81D1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3614" y="1491233"/>
              <a:ext cx="6061075" cy="4718685"/>
            </a:xfrm>
            <a:custGeom>
              <a:avLst/>
              <a:gdLst/>
              <a:ahLst/>
              <a:cxnLst/>
              <a:rect l="l" t="t" r="r" b="b"/>
              <a:pathLst>
                <a:path w="6061075" h="4718685">
                  <a:moveTo>
                    <a:pt x="3031870" y="97536"/>
                  </a:moveTo>
                  <a:lnTo>
                    <a:pt x="3037713" y="100456"/>
                  </a:lnTo>
                  <a:lnTo>
                    <a:pt x="3046221" y="103250"/>
                  </a:lnTo>
                  <a:lnTo>
                    <a:pt x="3049142" y="111887"/>
                  </a:lnTo>
                  <a:lnTo>
                    <a:pt x="3051937" y="117601"/>
                  </a:lnTo>
                  <a:lnTo>
                    <a:pt x="3049142" y="126237"/>
                  </a:lnTo>
                  <a:lnTo>
                    <a:pt x="3046221" y="134746"/>
                  </a:lnTo>
                  <a:lnTo>
                    <a:pt x="3037713" y="137667"/>
                  </a:lnTo>
                  <a:lnTo>
                    <a:pt x="3031870" y="140588"/>
                  </a:lnTo>
                  <a:lnTo>
                    <a:pt x="3023362" y="137667"/>
                  </a:lnTo>
                  <a:lnTo>
                    <a:pt x="3014726" y="134746"/>
                  </a:lnTo>
                  <a:lnTo>
                    <a:pt x="3011805" y="126237"/>
                  </a:lnTo>
                  <a:lnTo>
                    <a:pt x="3009011" y="117601"/>
                  </a:lnTo>
                  <a:lnTo>
                    <a:pt x="3011805" y="111887"/>
                  </a:lnTo>
                  <a:lnTo>
                    <a:pt x="3014726" y="103250"/>
                  </a:lnTo>
                  <a:lnTo>
                    <a:pt x="3023362" y="100456"/>
                  </a:lnTo>
                  <a:lnTo>
                    <a:pt x="3031870" y="97536"/>
                  </a:lnTo>
                  <a:close/>
                </a:path>
                <a:path w="6061075" h="4718685">
                  <a:moveTo>
                    <a:pt x="5811393" y="249554"/>
                  </a:moveTo>
                  <a:lnTo>
                    <a:pt x="5814314" y="252475"/>
                  </a:lnTo>
                  <a:lnTo>
                    <a:pt x="5814314" y="3786124"/>
                  </a:lnTo>
                  <a:lnTo>
                    <a:pt x="249555" y="3786124"/>
                  </a:lnTo>
                  <a:lnTo>
                    <a:pt x="249555" y="252475"/>
                  </a:lnTo>
                  <a:lnTo>
                    <a:pt x="249555" y="249554"/>
                  </a:lnTo>
                  <a:lnTo>
                    <a:pt x="5811393" y="249554"/>
                  </a:lnTo>
                  <a:close/>
                </a:path>
                <a:path w="6061075" h="4718685">
                  <a:moveTo>
                    <a:pt x="149225" y="0"/>
                  </a:moveTo>
                  <a:lnTo>
                    <a:pt x="103250" y="14350"/>
                  </a:lnTo>
                  <a:lnTo>
                    <a:pt x="48768" y="48767"/>
                  </a:lnTo>
                  <a:lnTo>
                    <a:pt x="11430" y="103250"/>
                  </a:lnTo>
                  <a:lnTo>
                    <a:pt x="0" y="152018"/>
                  </a:lnTo>
                  <a:lnTo>
                    <a:pt x="0" y="169163"/>
                  </a:lnTo>
                  <a:lnTo>
                    <a:pt x="0" y="3869308"/>
                  </a:lnTo>
                  <a:lnTo>
                    <a:pt x="0" y="3886454"/>
                  </a:lnTo>
                  <a:lnTo>
                    <a:pt x="2921" y="3900804"/>
                  </a:lnTo>
                  <a:lnTo>
                    <a:pt x="28701" y="3961129"/>
                  </a:lnTo>
                  <a:lnTo>
                    <a:pt x="74675" y="4006977"/>
                  </a:lnTo>
                  <a:lnTo>
                    <a:pt x="134874" y="4032757"/>
                  </a:lnTo>
                  <a:lnTo>
                    <a:pt x="149225" y="4035679"/>
                  </a:lnTo>
                  <a:lnTo>
                    <a:pt x="5911722" y="4035679"/>
                  </a:lnTo>
                  <a:lnTo>
                    <a:pt x="5960491" y="4024249"/>
                  </a:lnTo>
                  <a:lnTo>
                    <a:pt x="6012180" y="3986910"/>
                  </a:lnTo>
                  <a:lnTo>
                    <a:pt x="6049391" y="3932428"/>
                  </a:lnTo>
                  <a:lnTo>
                    <a:pt x="6060947" y="3886454"/>
                  </a:lnTo>
                  <a:lnTo>
                    <a:pt x="6060947" y="3869308"/>
                  </a:lnTo>
                  <a:lnTo>
                    <a:pt x="6060947" y="169163"/>
                  </a:lnTo>
                  <a:lnTo>
                    <a:pt x="6060947" y="152018"/>
                  </a:lnTo>
                  <a:lnTo>
                    <a:pt x="6058027" y="134746"/>
                  </a:lnTo>
                  <a:lnTo>
                    <a:pt x="6032245" y="74549"/>
                  </a:lnTo>
                  <a:lnTo>
                    <a:pt x="5989193" y="28701"/>
                  </a:lnTo>
                  <a:lnTo>
                    <a:pt x="5928995" y="2920"/>
                  </a:lnTo>
                  <a:lnTo>
                    <a:pt x="5911722" y="0"/>
                  </a:lnTo>
                  <a:lnTo>
                    <a:pt x="149225" y="0"/>
                  </a:lnTo>
                  <a:close/>
                </a:path>
                <a:path w="6061075" h="4718685">
                  <a:moveTo>
                    <a:pt x="2337816" y="4044315"/>
                  </a:moveTo>
                  <a:lnTo>
                    <a:pt x="2326259" y="4181932"/>
                  </a:lnTo>
                  <a:lnTo>
                    <a:pt x="2311908" y="4322470"/>
                  </a:lnTo>
                  <a:lnTo>
                    <a:pt x="2297684" y="4448683"/>
                  </a:lnTo>
                  <a:lnTo>
                    <a:pt x="2280412" y="4537583"/>
                  </a:lnTo>
                  <a:lnTo>
                    <a:pt x="2271776" y="4572025"/>
                  </a:lnTo>
                  <a:lnTo>
                    <a:pt x="2266061" y="4594961"/>
                  </a:lnTo>
                  <a:lnTo>
                    <a:pt x="2225929" y="4626533"/>
                  </a:lnTo>
                  <a:lnTo>
                    <a:pt x="2188591" y="4635106"/>
                  </a:lnTo>
                  <a:lnTo>
                    <a:pt x="2099691" y="4649470"/>
                  </a:lnTo>
                  <a:lnTo>
                    <a:pt x="2030857" y="4660925"/>
                  </a:lnTo>
                  <a:lnTo>
                    <a:pt x="2005076" y="4666665"/>
                  </a:lnTo>
                  <a:lnTo>
                    <a:pt x="1990725" y="4669548"/>
                  </a:lnTo>
                  <a:lnTo>
                    <a:pt x="1987804" y="4672418"/>
                  </a:lnTo>
                  <a:lnTo>
                    <a:pt x="1987804" y="4681029"/>
                  </a:lnTo>
                  <a:lnTo>
                    <a:pt x="1990725" y="4683861"/>
                  </a:lnTo>
                  <a:lnTo>
                    <a:pt x="2010790" y="4686744"/>
                  </a:lnTo>
                  <a:lnTo>
                    <a:pt x="2045208" y="4689614"/>
                  </a:lnTo>
                  <a:lnTo>
                    <a:pt x="2171445" y="4692484"/>
                  </a:lnTo>
                  <a:lnTo>
                    <a:pt x="2369312" y="4695355"/>
                  </a:lnTo>
                  <a:lnTo>
                    <a:pt x="3680206" y="4695355"/>
                  </a:lnTo>
                  <a:lnTo>
                    <a:pt x="3875151" y="4692484"/>
                  </a:lnTo>
                  <a:lnTo>
                    <a:pt x="4001389" y="4689614"/>
                  </a:lnTo>
                  <a:lnTo>
                    <a:pt x="4058792" y="4683861"/>
                  </a:lnTo>
                  <a:lnTo>
                    <a:pt x="4061714" y="4681029"/>
                  </a:lnTo>
                  <a:lnTo>
                    <a:pt x="4061714" y="4672418"/>
                  </a:lnTo>
                  <a:lnTo>
                    <a:pt x="4058792" y="4669548"/>
                  </a:lnTo>
                  <a:lnTo>
                    <a:pt x="4044441" y="4666665"/>
                  </a:lnTo>
                  <a:lnTo>
                    <a:pt x="4018661" y="4660925"/>
                  </a:lnTo>
                  <a:lnTo>
                    <a:pt x="3949827" y="4649470"/>
                  </a:lnTo>
                  <a:lnTo>
                    <a:pt x="3860927" y="4635106"/>
                  </a:lnTo>
                  <a:lnTo>
                    <a:pt x="3823589" y="4626533"/>
                  </a:lnTo>
                  <a:lnTo>
                    <a:pt x="3783457" y="4594961"/>
                  </a:lnTo>
                  <a:lnTo>
                    <a:pt x="3769106" y="4537583"/>
                  </a:lnTo>
                  <a:lnTo>
                    <a:pt x="3751834" y="4448683"/>
                  </a:lnTo>
                  <a:lnTo>
                    <a:pt x="3734689" y="4322470"/>
                  </a:lnTo>
                  <a:lnTo>
                    <a:pt x="3720338" y="4181932"/>
                  </a:lnTo>
                  <a:lnTo>
                    <a:pt x="3711702" y="4044315"/>
                  </a:lnTo>
                  <a:lnTo>
                    <a:pt x="2337816" y="4044315"/>
                  </a:lnTo>
                  <a:close/>
                </a:path>
                <a:path w="6061075" h="4718685">
                  <a:moveTo>
                    <a:pt x="2005076" y="4692484"/>
                  </a:moveTo>
                  <a:lnTo>
                    <a:pt x="2005076" y="4695355"/>
                  </a:lnTo>
                  <a:lnTo>
                    <a:pt x="2005076" y="4706810"/>
                  </a:lnTo>
                  <a:lnTo>
                    <a:pt x="2007869" y="4709680"/>
                  </a:lnTo>
                  <a:lnTo>
                    <a:pt x="2062353" y="4712550"/>
                  </a:lnTo>
                  <a:lnTo>
                    <a:pt x="2217292" y="4715433"/>
                  </a:lnTo>
                  <a:lnTo>
                    <a:pt x="2636139" y="4718304"/>
                  </a:lnTo>
                  <a:lnTo>
                    <a:pt x="3413379" y="4718304"/>
                  </a:lnTo>
                  <a:lnTo>
                    <a:pt x="3829304" y="4715433"/>
                  </a:lnTo>
                  <a:lnTo>
                    <a:pt x="3987165" y="4712550"/>
                  </a:lnTo>
                  <a:lnTo>
                    <a:pt x="4041647" y="4709680"/>
                  </a:lnTo>
                  <a:lnTo>
                    <a:pt x="4044441" y="4706810"/>
                  </a:lnTo>
                  <a:lnTo>
                    <a:pt x="4044441" y="4695355"/>
                  </a:lnTo>
                  <a:lnTo>
                    <a:pt x="4041647" y="4692484"/>
                  </a:lnTo>
                  <a:lnTo>
                    <a:pt x="3975608" y="4695355"/>
                  </a:lnTo>
                  <a:lnTo>
                    <a:pt x="3855085" y="4698238"/>
                  </a:lnTo>
                  <a:lnTo>
                    <a:pt x="3416300" y="4701108"/>
                  </a:lnTo>
                  <a:lnTo>
                    <a:pt x="2633217" y="4701108"/>
                  </a:lnTo>
                  <a:lnTo>
                    <a:pt x="2194306" y="4698238"/>
                  </a:lnTo>
                  <a:lnTo>
                    <a:pt x="2073910" y="4695355"/>
                  </a:lnTo>
                  <a:lnTo>
                    <a:pt x="2007869" y="4692484"/>
                  </a:lnTo>
                  <a:lnTo>
                    <a:pt x="2005076" y="4692484"/>
                  </a:lnTo>
                  <a:close/>
                </a:path>
              </a:pathLst>
            </a:custGeom>
            <a:ln w="19050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6672" y="1569719"/>
              <a:ext cx="2063496" cy="17312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1744" y="1764791"/>
              <a:ext cx="1493520" cy="11612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8196" y="1557527"/>
              <a:ext cx="2286000" cy="17327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3267" y="1752599"/>
              <a:ext cx="1716024" cy="11628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8864" y="3915219"/>
              <a:ext cx="2060447" cy="17312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3936" y="4110227"/>
              <a:ext cx="1490471" cy="11612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88196" y="3915181"/>
              <a:ext cx="2293620" cy="17343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3267" y="4110227"/>
              <a:ext cx="1723644" cy="11643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44284" y="2731008"/>
              <a:ext cx="2913887" cy="17829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9356" y="2926080"/>
              <a:ext cx="2343911" cy="121310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29" y="3695679"/>
            <a:ext cx="11375165" cy="27493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Telling</a:t>
            </a:r>
            <a:r>
              <a:rPr spc="-20" dirty="0"/>
              <a:t> </a:t>
            </a:r>
            <a:r>
              <a:rPr dirty="0"/>
              <a:t>Django</a:t>
            </a:r>
            <a:r>
              <a:rPr spc="-60" dirty="0"/>
              <a:t> </a:t>
            </a:r>
            <a:r>
              <a:rPr dirty="0"/>
              <a:t>About</a:t>
            </a:r>
            <a:r>
              <a:rPr spc="-40" dirty="0"/>
              <a:t> </a:t>
            </a:r>
            <a:r>
              <a:rPr dirty="0"/>
              <a:t>Your</a:t>
            </a:r>
            <a:r>
              <a:rPr spc="-5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B</a:t>
            </a:r>
            <a:r>
              <a:rPr smtClean="0"/>
              <a:t>efore</a:t>
            </a:r>
            <a:r>
              <a:rPr spc="-55" smtClean="0"/>
              <a:t>  </a:t>
            </a:r>
            <a:r>
              <a:rPr dirty="0"/>
              <a:t>we</a:t>
            </a:r>
            <a:r>
              <a:rPr spc="-65" dirty="0"/>
              <a:t>  </a:t>
            </a:r>
            <a:r>
              <a:rPr dirty="0"/>
              <a:t>can</a:t>
            </a:r>
            <a:r>
              <a:rPr spc="-60" dirty="0"/>
              <a:t>  </a:t>
            </a:r>
            <a:r>
              <a:rPr dirty="0"/>
              <a:t>create</a:t>
            </a:r>
            <a:r>
              <a:rPr spc="-65" dirty="0"/>
              <a:t>  </a:t>
            </a:r>
            <a:r>
              <a:rPr dirty="0"/>
              <a:t>any</a:t>
            </a:r>
            <a:r>
              <a:rPr spc="-65" dirty="0"/>
              <a:t>  </a:t>
            </a:r>
            <a:r>
              <a:rPr dirty="0"/>
              <a:t>models,</a:t>
            </a:r>
            <a:r>
              <a:rPr spc="-60" dirty="0"/>
              <a:t>  </a:t>
            </a:r>
            <a:r>
              <a:rPr dirty="0"/>
              <a:t>we</a:t>
            </a:r>
            <a:r>
              <a:rPr spc="-50" dirty="0"/>
              <a:t>  </a:t>
            </a:r>
            <a:r>
              <a:rPr dirty="0"/>
              <a:t>must</a:t>
            </a:r>
            <a:r>
              <a:rPr spc="-70" dirty="0"/>
              <a:t>  </a:t>
            </a:r>
            <a:r>
              <a:rPr dirty="0"/>
              <a:t>first</a:t>
            </a:r>
            <a:r>
              <a:rPr spc="-70" dirty="0"/>
              <a:t>  </a:t>
            </a:r>
            <a:r>
              <a:rPr dirty="0"/>
              <a:t>setup</a:t>
            </a:r>
            <a:r>
              <a:rPr spc="-60" dirty="0"/>
              <a:t>  </a:t>
            </a:r>
            <a:r>
              <a:rPr spc="-25" dirty="0"/>
              <a:t>our </a:t>
            </a:r>
            <a:r>
              <a:rPr dirty="0"/>
              <a:t>database</a:t>
            </a:r>
            <a:r>
              <a:rPr spc="459" dirty="0"/>
              <a:t> </a:t>
            </a:r>
            <a:r>
              <a:rPr dirty="0"/>
              <a:t>configuration.</a:t>
            </a:r>
            <a:r>
              <a:rPr spc="480" dirty="0"/>
              <a:t> </a:t>
            </a:r>
            <a:r>
              <a:rPr dirty="0"/>
              <a:t>To</a:t>
            </a:r>
            <a:r>
              <a:rPr spc="465" dirty="0"/>
              <a:t> </a:t>
            </a:r>
            <a:r>
              <a:rPr dirty="0"/>
              <a:t>do</a:t>
            </a:r>
            <a:r>
              <a:rPr spc="470" dirty="0"/>
              <a:t> </a:t>
            </a:r>
            <a:r>
              <a:rPr dirty="0"/>
              <a:t>this,</a:t>
            </a:r>
            <a:r>
              <a:rPr spc="470" dirty="0"/>
              <a:t> </a:t>
            </a:r>
            <a:r>
              <a:rPr dirty="0"/>
              <a:t>open</a:t>
            </a:r>
            <a:r>
              <a:rPr spc="490" dirty="0"/>
              <a:t> </a:t>
            </a:r>
            <a:r>
              <a:rPr dirty="0"/>
              <a:t>the</a:t>
            </a:r>
            <a:r>
              <a:rPr spc="470" dirty="0"/>
              <a:t> </a:t>
            </a:r>
            <a:r>
              <a:rPr dirty="0"/>
              <a:t>settings.py</a:t>
            </a:r>
            <a:r>
              <a:rPr spc="470" dirty="0"/>
              <a:t> </a:t>
            </a:r>
            <a:r>
              <a:rPr spc="-25" dirty="0"/>
              <a:t>and </a:t>
            </a:r>
            <a:r>
              <a:rPr dirty="0"/>
              <a:t>locate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dictionary</a:t>
            </a:r>
            <a:r>
              <a:rPr spc="-55" dirty="0"/>
              <a:t> </a:t>
            </a:r>
            <a:r>
              <a:rPr dirty="0"/>
              <a:t>called</a:t>
            </a:r>
            <a:r>
              <a:rPr spc="-35" dirty="0"/>
              <a:t> </a:t>
            </a:r>
            <a:r>
              <a:rPr spc="-10" dirty="0"/>
              <a:t>DATABASES.</a:t>
            </a:r>
          </a:p>
          <a:p>
            <a:pPr marL="12700" marR="8890" algn="just">
              <a:lnSpc>
                <a:spcPct val="100000"/>
              </a:lnSpc>
              <a:spcBef>
                <a:spcPts val="2880"/>
              </a:spcBef>
            </a:pPr>
            <a:r>
              <a:rPr dirty="0"/>
              <a:t>modify</a:t>
            </a:r>
            <a:r>
              <a:rPr spc="434" dirty="0"/>
              <a:t> </a:t>
            </a:r>
            <a:r>
              <a:rPr dirty="0"/>
              <a:t>the</a:t>
            </a:r>
            <a:r>
              <a:rPr spc="450" dirty="0"/>
              <a:t> </a:t>
            </a:r>
            <a:r>
              <a:rPr dirty="0"/>
              <a:t>default</a:t>
            </a:r>
            <a:r>
              <a:rPr spc="434" dirty="0"/>
              <a:t> </a:t>
            </a:r>
            <a:r>
              <a:rPr dirty="0"/>
              <a:t>key/value</a:t>
            </a:r>
            <a:r>
              <a:rPr spc="445" dirty="0"/>
              <a:t> </a:t>
            </a:r>
            <a:r>
              <a:rPr dirty="0"/>
              <a:t>pair</a:t>
            </a:r>
            <a:r>
              <a:rPr spc="425" dirty="0"/>
              <a:t> </a:t>
            </a:r>
            <a:r>
              <a:rPr dirty="0"/>
              <a:t>so</a:t>
            </a:r>
            <a:r>
              <a:rPr spc="445" dirty="0"/>
              <a:t> </a:t>
            </a:r>
            <a:r>
              <a:rPr dirty="0"/>
              <a:t>it</a:t>
            </a:r>
            <a:r>
              <a:rPr spc="440" dirty="0"/>
              <a:t> </a:t>
            </a:r>
            <a:r>
              <a:rPr dirty="0"/>
              <a:t>looks</a:t>
            </a:r>
            <a:r>
              <a:rPr spc="450" dirty="0"/>
              <a:t> </a:t>
            </a:r>
            <a:r>
              <a:rPr dirty="0"/>
              <a:t>something</a:t>
            </a:r>
            <a:r>
              <a:rPr spc="450" dirty="0"/>
              <a:t> </a:t>
            </a:r>
            <a:r>
              <a:rPr spc="-20" dirty="0"/>
              <a:t>like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following</a:t>
            </a:r>
            <a:r>
              <a:rPr spc="-30" dirty="0"/>
              <a:t> </a:t>
            </a:r>
            <a:r>
              <a:rPr spc="-10" dirty="0"/>
              <a:t>example.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3890" y="3787902"/>
            <a:ext cx="11024870" cy="2569845"/>
          </a:xfrm>
          <a:prstGeom prst="rect">
            <a:avLst/>
          </a:prstGeom>
          <a:solidFill>
            <a:srgbClr val="FFFFFF"/>
          </a:solidFill>
          <a:ln w="38100">
            <a:solidFill>
              <a:srgbClr val="B4C6E7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1375"/>
              </a:spcBef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DATABASES</a:t>
            </a:r>
            <a:r>
              <a:rPr sz="2400" b="1" spc="-3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400" b="1" spc="-2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50" dirty="0">
                <a:solidFill>
                  <a:srgbClr val="767070"/>
                </a:solidFill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07720">
              <a:lnSpc>
                <a:spcPct val="100000"/>
              </a:lnSpc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'default':</a:t>
            </a:r>
            <a:r>
              <a:rPr sz="2400" b="1" spc="-10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50" dirty="0">
                <a:solidFill>
                  <a:srgbClr val="767070"/>
                </a:solidFill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1226820" marR="2988945">
              <a:lnSpc>
                <a:spcPct val="100000"/>
              </a:lnSpc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'ENGINE':</a:t>
            </a:r>
            <a:r>
              <a:rPr sz="2400" b="1" spc="-13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'django.db.backends.sqlite3',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'NAME':</a:t>
            </a:r>
            <a:r>
              <a:rPr sz="2400" b="1" spc="-6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DATABASE_PATH,</a:t>
            </a:r>
            <a:endParaRPr sz="2400">
              <a:latin typeface="Verdana"/>
              <a:cs typeface="Verdana"/>
            </a:endParaRPr>
          </a:p>
          <a:p>
            <a:pPr marL="807720">
              <a:lnSpc>
                <a:spcPct val="100000"/>
              </a:lnSpc>
            </a:pPr>
            <a:r>
              <a:rPr sz="2400" b="1" spc="-50" dirty="0">
                <a:solidFill>
                  <a:srgbClr val="767070"/>
                </a:solidFill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387985">
              <a:lnSpc>
                <a:spcPct val="100000"/>
              </a:lnSpc>
            </a:pPr>
            <a:r>
              <a:rPr sz="2400" b="1" spc="-50" dirty="0">
                <a:solidFill>
                  <a:srgbClr val="767070"/>
                </a:solidFill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11" y="2470224"/>
            <a:ext cx="11376684" cy="7973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6887" y="1215593"/>
            <a:ext cx="108991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815" algn="l"/>
                <a:tab pos="2202815" algn="l"/>
                <a:tab pos="2595880" algn="l"/>
                <a:tab pos="3504565" algn="l"/>
                <a:tab pos="5074285" algn="l"/>
                <a:tab pos="6273800" algn="l"/>
                <a:tab pos="9430385" algn="l"/>
                <a:tab pos="10255250" algn="l"/>
              </a:tabLst>
            </a:pPr>
            <a:r>
              <a:rPr sz="2400" b="1" spc="-20" dirty="0">
                <a:solidFill>
                  <a:srgbClr val="2E5496"/>
                </a:solidFill>
                <a:latin typeface="Verdana"/>
                <a:cs typeface="Verdana"/>
              </a:rPr>
              <a:t>Also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create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50" dirty="0">
                <a:solidFill>
                  <a:srgbClr val="2E5496"/>
                </a:solidFill>
                <a:latin typeface="Verdana"/>
                <a:cs typeface="Verdana"/>
              </a:rPr>
              <a:t>a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new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variable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2E5496"/>
                </a:solidFill>
                <a:latin typeface="Verdana"/>
                <a:cs typeface="Verdana"/>
              </a:rPr>
              <a:t>called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10" dirty="0">
                <a:solidFill>
                  <a:srgbClr val="C55A11"/>
                </a:solidFill>
                <a:latin typeface="Verdana"/>
                <a:cs typeface="Verdana"/>
              </a:rPr>
              <a:t>DATABASE_PATH</a:t>
            </a:r>
            <a:r>
              <a:rPr sz="2400" b="1" dirty="0">
                <a:solidFill>
                  <a:srgbClr val="C55A11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and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add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that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the</a:t>
            </a:r>
            <a:r>
              <a:rPr sz="24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top</a:t>
            </a:r>
            <a:r>
              <a:rPr sz="2400" b="1" spc="-1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of</a:t>
            </a:r>
            <a:r>
              <a:rPr sz="2400" b="1" spc="-25" dirty="0">
                <a:solidFill>
                  <a:srgbClr val="2E549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E5496"/>
                </a:solidFill>
                <a:latin typeface="Verdana"/>
                <a:cs typeface="Verdana"/>
              </a:rPr>
              <a:t>your </a:t>
            </a:r>
            <a:r>
              <a:rPr sz="2400" b="1" spc="-10" dirty="0">
                <a:solidFill>
                  <a:srgbClr val="585858"/>
                </a:solidFill>
                <a:latin typeface="Verdana"/>
                <a:cs typeface="Verdana"/>
              </a:rPr>
              <a:t>settings.py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98169" y="2542794"/>
            <a:ext cx="11026140" cy="647700"/>
          </a:xfrm>
          <a:prstGeom prst="rect">
            <a:avLst/>
          </a:prstGeom>
          <a:solidFill>
            <a:srgbClr val="FFFFFF"/>
          </a:solidFill>
          <a:ln w="38100">
            <a:solidFill>
              <a:srgbClr val="F8CAAC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390"/>
              </a:spcBef>
            </a:pP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DATABASE_PATH</a:t>
            </a:r>
            <a:r>
              <a:rPr sz="2400" b="1" spc="-10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=</a:t>
            </a:r>
            <a:r>
              <a:rPr sz="2400" b="1" spc="-110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767070"/>
                </a:solidFill>
                <a:latin typeface="Verdana"/>
                <a:cs typeface="Verdana"/>
              </a:rPr>
              <a:t>os.path.join(PROJECT_PATH,</a:t>
            </a:r>
            <a:r>
              <a:rPr sz="2400" b="1" spc="-105" dirty="0">
                <a:solidFill>
                  <a:srgbClr val="76707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767070"/>
                </a:solidFill>
                <a:latin typeface="Verdana"/>
                <a:cs typeface="Verdana"/>
              </a:rPr>
              <a:t>'rango.db')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126" rIns="0" bIns="0" rtlCol="0">
            <a:spAutoFit/>
          </a:bodyPr>
          <a:lstStyle/>
          <a:p>
            <a:pPr marL="230505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spc="-10" dirty="0"/>
              <a:t>Django?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3291" y="1679524"/>
            <a:ext cx="425386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Django</a:t>
            </a:r>
            <a:r>
              <a:rPr sz="2000" b="1" spc="-75" dirty="0">
                <a:solidFill>
                  <a:srgbClr val="1F3863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is</a:t>
            </a:r>
            <a:r>
              <a:rPr sz="2000" b="1" spc="-75" dirty="0">
                <a:solidFill>
                  <a:srgbClr val="1F3863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a</a:t>
            </a:r>
            <a:r>
              <a:rPr sz="2000" b="1" spc="-70" dirty="0">
                <a:solidFill>
                  <a:srgbClr val="1F3863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web</a:t>
            </a:r>
            <a:r>
              <a:rPr sz="2000" b="1" spc="-70" dirty="0">
                <a:solidFill>
                  <a:srgbClr val="1F3863"/>
                </a:solidFill>
                <a:latin typeface="Verdana"/>
                <a:cs typeface="Verdana"/>
              </a:rPr>
              <a:t>  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application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framework</a:t>
            </a:r>
            <a:r>
              <a:rPr sz="2000" b="1" spc="204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written</a:t>
            </a:r>
            <a:r>
              <a:rPr sz="2000" b="1" spc="21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in</a:t>
            </a:r>
            <a:r>
              <a:rPr sz="2000" b="1" spc="21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Python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programming</a:t>
            </a:r>
            <a:r>
              <a:rPr sz="2000" b="1" spc="-11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language.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0308" y="3320237"/>
            <a:ext cx="347916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520065" algn="l"/>
                <a:tab pos="1010285" algn="l"/>
                <a:tab pos="1149350" algn="l"/>
                <a:tab pos="1996439" algn="l"/>
                <a:tab pos="2109470" algn="l"/>
                <a:tab pos="2719070" algn="l"/>
              </a:tabLst>
            </a:pPr>
            <a:r>
              <a:rPr sz="2000" b="1" spc="-25" dirty="0">
                <a:solidFill>
                  <a:srgbClr val="1F3863"/>
                </a:solidFill>
                <a:latin typeface="Verdana"/>
                <a:cs typeface="Verdana"/>
              </a:rPr>
              <a:t>It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25" dirty="0">
                <a:solidFill>
                  <a:srgbClr val="1F3863"/>
                </a:solidFill>
                <a:latin typeface="Verdana"/>
                <a:cs typeface="Verdana"/>
              </a:rPr>
              <a:t>is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based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	</a:t>
            </a:r>
            <a:r>
              <a:rPr sz="2000" b="1" spc="-25" dirty="0">
                <a:solidFill>
                  <a:srgbClr val="1F3863"/>
                </a:solidFill>
                <a:latin typeface="Verdana"/>
                <a:cs typeface="Verdana"/>
              </a:rPr>
              <a:t>on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25" dirty="0">
                <a:solidFill>
                  <a:srgbClr val="1F3863"/>
                </a:solidFill>
                <a:latin typeface="Verdana"/>
                <a:cs typeface="Verdana"/>
              </a:rPr>
              <a:t>MVT 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(Model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	</a:t>
            </a:r>
            <a:r>
              <a:rPr sz="2000" b="1" spc="-20" dirty="0">
                <a:solidFill>
                  <a:srgbClr val="1F3863"/>
                </a:solidFill>
                <a:latin typeface="Verdana"/>
                <a:cs typeface="Verdana"/>
              </a:rPr>
              <a:t>View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Template)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design</a:t>
            </a:r>
            <a:r>
              <a:rPr sz="2000" b="1" spc="-3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pattern.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494" y="4961077"/>
            <a:ext cx="38868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The</a:t>
            </a:r>
            <a:r>
              <a:rPr sz="2000" b="1" spc="265" dirty="0">
                <a:solidFill>
                  <a:srgbClr val="1F3863"/>
                </a:solidFill>
                <a:latin typeface="Verdana"/>
                <a:cs typeface="Verdana"/>
              </a:rPr>
              <a:t>   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Django</a:t>
            </a:r>
            <a:r>
              <a:rPr sz="2000" b="1" spc="270" dirty="0">
                <a:solidFill>
                  <a:srgbClr val="1F3863"/>
                </a:solidFill>
                <a:latin typeface="Verdana"/>
                <a:cs typeface="Verdana"/>
              </a:rPr>
              <a:t>   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is</a:t>
            </a:r>
            <a:r>
              <a:rPr sz="2000" b="1" spc="270" dirty="0">
                <a:solidFill>
                  <a:srgbClr val="1F3863"/>
                </a:solidFill>
                <a:latin typeface="Verdana"/>
                <a:cs typeface="Verdana"/>
              </a:rPr>
              <a:t>    </a:t>
            </a:r>
            <a:r>
              <a:rPr sz="2000" b="1" spc="-20" dirty="0">
                <a:solidFill>
                  <a:srgbClr val="1F3863"/>
                </a:solidFill>
                <a:latin typeface="Verdana"/>
                <a:cs typeface="Verdana"/>
              </a:rPr>
              <a:t>very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demanding</a:t>
            </a:r>
            <a:r>
              <a:rPr sz="2000" b="1" spc="-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due to</a:t>
            </a:r>
            <a:r>
              <a:rPr sz="2000" b="1" spc="-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its 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rapid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development</a:t>
            </a:r>
            <a:r>
              <a:rPr sz="2000" b="1" spc="-5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feature.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290" y="1651507"/>
            <a:ext cx="40125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It</a:t>
            </a:r>
            <a:r>
              <a:rPr sz="2000" b="1" spc="484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takes</a:t>
            </a:r>
            <a:r>
              <a:rPr sz="2000" b="1" spc="49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less</a:t>
            </a:r>
            <a:r>
              <a:rPr sz="2000" b="1" spc="49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time</a:t>
            </a:r>
            <a:r>
              <a:rPr sz="2000" b="1" spc="49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to</a:t>
            </a:r>
            <a:r>
              <a:rPr sz="2000" b="1" spc="49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build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application</a:t>
            </a:r>
            <a:r>
              <a:rPr sz="2000" b="1" spc="-30" dirty="0">
                <a:solidFill>
                  <a:srgbClr val="1F3863"/>
                </a:solidFill>
                <a:latin typeface="Verdana"/>
                <a:cs typeface="Verdana"/>
              </a:rPr>
              <a:t> 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after</a:t>
            </a:r>
            <a:r>
              <a:rPr sz="2000" b="1" spc="-25" dirty="0">
                <a:solidFill>
                  <a:srgbClr val="1F3863"/>
                </a:solidFill>
                <a:latin typeface="Verdana"/>
                <a:cs typeface="Verdana"/>
              </a:rPr>
              <a:t>  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collecting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client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 requirement.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0290" y="3203829"/>
            <a:ext cx="4376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64260" algn="l"/>
                <a:tab pos="3083560" algn="l"/>
                <a:tab pos="4193540" algn="l"/>
              </a:tabLst>
            </a:pPr>
            <a:r>
              <a:rPr sz="2000" b="1" spc="-20" dirty="0">
                <a:solidFill>
                  <a:srgbClr val="1F3863"/>
                </a:solidFill>
                <a:latin typeface="Verdana"/>
                <a:cs typeface="Verdana"/>
              </a:rPr>
              <a:t>This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framework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20" dirty="0">
                <a:solidFill>
                  <a:srgbClr val="1F3863"/>
                </a:solidFill>
                <a:latin typeface="Verdana"/>
                <a:cs typeface="Verdana"/>
              </a:rPr>
              <a:t>uses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50" dirty="0">
                <a:solidFill>
                  <a:srgbClr val="1F386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0290" y="3508628"/>
            <a:ext cx="4378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39850" algn="l"/>
                <a:tab pos="2076450" algn="l"/>
                <a:tab pos="2974340" algn="l"/>
                <a:tab pos="3769360" algn="l"/>
              </a:tabLst>
            </a:pP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famous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25" dirty="0">
                <a:solidFill>
                  <a:srgbClr val="1F3863"/>
                </a:solidFill>
                <a:latin typeface="Verdana"/>
                <a:cs typeface="Verdana"/>
              </a:rPr>
              <a:t>tag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line: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25" dirty="0">
                <a:solidFill>
                  <a:srgbClr val="1F3863"/>
                </a:solidFill>
                <a:latin typeface="Verdana"/>
                <a:cs typeface="Verdana"/>
              </a:rPr>
              <a:t>The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25" dirty="0">
                <a:solidFill>
                  <a:srgbClr val="1F3863"/>
                </a:solidFill>
                <a:latin typeface="Verdana"/>
                <a:cs typeface="Verdana"/>
              </a:rPr>
              <a:t>web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0290" y="3813428"/>
            <a:ext cx="43789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84985" algn="l"/>
                <a:tab pos="2404110" algn="l"/>
              </a:tabLst>
            </a:pP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framework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25" dirty="0">
                <a:solidFill>
                  <a:srgbClr val="1F3863"/>
                </a:solidFill>
                <a:latin typeface="Verdana"/>
                <a:cs typeface="Verdana"/>
              </a:rPr>
              <a:t>for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	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perfectionists </a:t>
            </a:r>
            <a:r>
              <a:rPr sz="2000" b="1" dirty="0">
                <a:solidFill>
                  <a:srgbClr val="1F3863"/>
                </a:solidFill>
                <a:latin typeface="Verdana"/>
                <a:cs typeface="Verdana"/>
              </a:rPr>
              <a:t>with</a:t>
            </a:r>
            <a:r>
              <a:rPr sz="2000" b="1" spc="-2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1F3863"/>
                </a:solidFill>
                <a:latin typeface="Verdana"/>
                <a:cs typeface="Verdana"/>
              </a:rPr>
              <a:t>deadlines.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0700" y="1720520"/>
            <a:ext cx="864235" cy="871855"/>
            <a:chOff x="650700" y="1720520"/>
            <a:chExt cx="864235" cy="87185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700" y="1720520"/>
              <a:ext cx="864202" cy="8718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040" y="1751075"/>
              <a:ext cx="768096" cy="76809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67562" y="1846275"/>
            <a:ext cx="437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5084" y="3276524"/>
            <a:ext cx="864235" cy="871855"/>
            <a:chOff x="675084" y="3276524"/>
            <a:chExt cx="864235" cy="87185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084" y="3276524"/>
              <a:ext cx="864202" cy="8718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3" y="3307079"/>
              <a:ext cx="768096" cy="76809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67562" y="3391661"/>
            <a:ext cx="437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2620" y="4934649"/>
            <a:ext cx="864235" cy="871855"/>
            <a:chOff x="772620" y="4934649"/>
            <a:chExt cx="864235" cy="87185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620" y="4934649"/>
              <a:ext cx="864202" cy="8718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959" y="4965191"/>
              <a:ext cx="768096" cy="76809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88567" y="5049773"/>
            <a:ext cx="43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09312" y="1720520"/>
            <a:ext cx="864235" cy="871855"/>
            <a:chOff x="6309312" y="1720520"/>
            <a:chExt cx="864235" cy="87185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9312" y="1720520"/>
              <a:ext cx="864202" cy="8718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9652" y="1751075"/>
              <a:ext cx="768096" cy="76809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528943" y="1844167"/>
            <a:ext cx="437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04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32172" y="3276524"/>
            <a:ext cx="864235" cy="871855"/>
            <a:chOff x="6332172" y="3276524"/>
            <a:chExt cx="864235" cy="87185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2172" y="3276524"/>
              <a:ext cx="864202" cy="8718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2511" y="3307079"/>
              <a:ext cx="768095" cy="76809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528943" y="3388563"/>
            <a:ext cx="437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5" rIns="0" bIns="0" rtlCol="0">
            <a:spAutoFit/>
          </a:bodyPr>
          <a:lstStyle/>
          <a:p>
            <a:pPr marL="33597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034" y="3073654"/>
            <a:ext cx="848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333E50"/>
                </a:solidFill>
                <a:latin typeface="Calibri"/>
                <a:cs typeface="Calibri"/>
              </a:rPr>
              <a:t>2003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3853" y="3073654"/>
            <a:ext cx="848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333E50"/>
                </a:solidFill>
                <a:latin typeface="Calibri"/>
                <a:cs typeface="Calibri"/>
              </a:rPr>
              <a:t>2005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2571" y="3073654"/>
            <a:ext cx="849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333E50"/>
                </a:solidFill>
                <a:latin typeface="Calibri"/>
                <a:cs typeface="Calibri"/>
              </a:rPr>
              <a:t>2008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1670" y="3073654"/>
            <a:ext cx="848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333E50"/>
                </a:solidFill>
                <a:latin typeface="Calibri"/>
                <a:cs typeface="Calibri"/>
              </a:rPr>
              <a:t>2017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70389" y="3073654"/>
            <a:ext cx="848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C55A11"/>
                </a:solidFill>
                <a:latin typeface="Calibri"/>
                <a:cs typeface="Calibri"/>
              </a:rPr>
              <a:t>2018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05227" y="3325367"/>
            <a:ext cx="1056640" cy="96520"/>
          </a:xfrm>
          <a:custGeom>
            <a:avLst/>
            <a:gdLst/>
            <a:ahLst/>
            <a:cxnLst/>
            <a:rect l="l" t="t" r="r" b="b"/>
            <a:pathLst>
              <a:path w="1056639" h="96520">
                <a:moveTo>
                  <a:pt x="1056131" y="0"/>
                </a:moveTo>
                <a:lnTo>
                  <a:pt x="0" y="0"/>
                </a:lnTo>
                <a:lnTo>
                  <a:pt x="0" y="96012"/>
                </a:lnTo>
                <a:lnTo>
                  <a:pt x="1056131" y="96012"/>
                </a:lnTo>
                <a:lnTo>
                  <a:pt x="1056131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3691" y="3325367"/>
            <a:ext cx="1056640" cy="96520"/>
          </a:xfrm>
          <a:custGeom>
            <a:avLst/>
            <a:gdLst/>
            <a:ahLst/>
            <a:cxnLst/>
            <a:rect l="l" t="t" r="r" b="b"/>
            <a:pathLst>
              <a:path w="1056639" h="96520">
                <a:moveTo>
                  <a:pt x="1056132" y="0"/>
                </a:moveTo>
                <a:lnTo>
                  <a:pt x="0" y="0"/>
                </a:lnTo>
                <a:lnTo>
                  <a:pt x="0" y="96012"/>
                </a:lnTo>
                <a:lnTo>
                  <a:pt x="1056132" y="96012"/>
                </a:lnTo>
                <a:lnTo>
                  <a:pt x="1056132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2156" y="3325367"/>
            <a:ext cx="1056640" cy="96520"/>
          </a:xfrm>
          <a:custGeom>
            <a:avLst/>
            <a:gdLst/>
            <a:ahLst/>
            <a:cxnLst/>
            <a:rect l="l" t="t" r="r" b="b"/>
            <a:pathLst>
              <a:path w="1056640" h="96520">
                <a:moveTo>
                  <a:pt x="1056131" y="0"/>
                </a:moveTo>
                <a:lnTo>
                  <a:pt x="0" y="0"/>
                </a:lnTo>
                <a:lnTo>
                  <a:pt x="0" y="96012"/>
                </a:lnTo>
                <a:lnTo>
                  <a:pt x="1056131" y="96012"/>
                </a:lnTo>
                <a:lnTo>
                  <a:pt x="1056131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2143" y="3325367"/>
            <a:ext cx="1054735" cy="96520"/>
          </a:xfrm>
          <a:custGeom>
            <a:avLst/>
            <a:gdLst/>
            <a:ahLst/>
            <a:cxnLst/>
            <a:rect l="l" t="t" r="r" b="b"/>
            <a:pathLst>
              <a:path w="1054734" h="96520">
                <a:moveTo>
                  <a:pt x="1054607" y="0"/>
                </a:moveTo>
                <a:lnTo>
                  <a:pt x="0" y="0"/>
                </a:lnTo>
                <a:lnTo>
                  <a:pt x="0" y="96012"/>
                </a:lnTo>
                <a:lnTo>
                  <a:pt x="1054607" y="96012"/>
                </a:lnTo>
                <a:lnTo>
                  <a:pt x="1054607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4208" y="4125848"/>
            <a:ext cx="27298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Verdana"/>
                <a:cs typeface="Verdana"/>
              </a:rPr>
              <a:t>Django</a:t>
            </a:r>
            <a:r>
              <a:rPr sz="2000" b="1" spc="-3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was</a:t>
            </a:r>
            <a:r>
              <a:rPr sz="2000" b="1" spc="-10" dirty="0">
                <a:latin typeface="Verdana"/>
                <a:cs typeface="Verdana"/>
              </a:rPr>
              <a:t> design </a:t>
            </a:r>
            <a:r>
              <a:rPr sz="2000" b="1" dirty="0">
                <a:latin typeface="Verdana"/>
                <a:cs typeface="Verdana"/>
              </a:rPr>
              <a:t>and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developed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spc="-25" dirty="0">
                <a:latin typeface="Verdana"/>
                <a:cs typeface="Verdana"/>
              </a:rPr>
              <a:t>by </a:t>
            </a:r>
            <a:r>
              <a:rPr sz="2000" b="1" dirty="0">
                <a:latin typeface="Verdana"/>
                <a:cs typeface="Verdana"/>
              </a:rPr>
              <a:t>Lawrence</a:t>
            </a:r>
            <a:r>
              <a:rPr sz="2000" b="1" spc="-5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journal world.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079" y="5475732"/>
            <a:ext cx="3002280" cy="239395"/>
          </a:xfrm>
          <a:custGeom>
            <a:avLst/>
            <a:gdLst/>
            <a:ahLst/>
            <a:cxnLst/>
            <a:rect l="l" t="t" r="r" b="b"/>
            <a:pathLst>
              <a:path w="3002279" h="239395">
                <a:moveTo>
                  <a:pt x="3002280" y="0"/>
                </a:moveTo>
                <a:lnTo>
                  <a:pt x="0" y="0"/>
                </a:lnTo>
                <a:lnTo>
                  <a:pt x="0" y="239268"/>
                </a:lnTo>
                <a:lnTo>
                  <a:pt x="3002280" y="239268"/>
                </a:lnTo>
                <a:lnTo>
                  <a:pt x="3002280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50311" y="1724913"/>
            <a:ext cx="27139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390015" algn="l"/>
              </a:tabLst>
            </a:pPr>
            <a:r>
              <a:rPr sz="2000" b="1" spc="-10" dirty="0">
                <a:latin typeface="Verdana"/>
                <a:cs typeface="Verdana"/>
              </a:rPr>
              <a:t>Publicly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-10" dirty="0">
                <a:latin typeface="Verdana"/>
                <a:cs typeface="Verdana"/>
              </a:rPr>
              <a:t>released </a:t>
            </a:r>
            <a:r>
              <a:rPr sz="2000" b="1" dirty="0">
                <a:latin typeface="Verdana"/>
                <a:cs typeface="Verdana"/>
              </a:rPr>
              <a:t>under</a:t>
            </a:r>
            <a:r>
              <a:rPr sz="2000" b="1" spc="1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BSD</a:t>
            </a:r>
            <a:r>
              <a:rPr sz="2000" b="1" spc="1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license.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1572" y="1374647"/>
            <a:ext cx="2778760" cy="241300"/>
          </a:xfrm>
          <a:custGeom>
            <a:avLst/>
            <a:gdLst/>
            <a:ahLst/>
            <a:cxnLst/>
            <a:rect l="l" t="t" r="r" b="b"/>
            <a:pathLst>
              <a:path w="2778760" h="241300">
                <a:moveTo>
                  <a:pt x="2778252" y="0"/>
                </a:moveTo>
                <a:lnTo>
                  <a:pt x="0" y="0"/>
                </a:lnTo>
                <a:lnTo>
                  <a:pt x="0" y="240791"/>
                </a:lnTo>
                <a:lnTo>
                  <a:pt x="2778252" y="240791"/>
                </a:lnTo>
                <a:lnTo>
                  <a:pt x="2778252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44185" y="4066997"/>
            <a:ext cx="194563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Verdana"/>
                <a:cs typeface="Verdana"/>
              </a:rPr>
              <a:t>1.0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version</a:t>
            </a:r>
            <a:r>
              <a:rPr sz="2000" b="1" spc="-30" dirty="0">
                <a:latin typeface="Verdana"/>
                <a:cs typeface="Verdana"/>
              </a:rPr>
              <a:t> </a:t>
            </a:r>
            <a:r>
              <a:rPr sz="2000" b="1" spc="-25" dirty="0">
                <a:latin typeface="Verdana"/>
                <a:cs typeface="Verdana"/>
              </a:rPr>
              <a:t>is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Verdana"/>
                <a:cs typeface="Verdana"/>
              </a:rPr>
              <a:t>launched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15611" y="5462015"/>
            <a:ext cx="3002280" cy="239395"/>
          </a:xfrm>
          <a:custGeom>
            <a:avLst/>
            <a:gdLst/>
            <a:ahLst/>
            <a:cxnLst/>
            <a:rect l="l" t="t" r="r" b="b"/>
            <a:pathLst>
              <a:path w="3002279" h="239395">
                <a:moveTo>
                  <a:pt x="3002280" y="0"/>
                </a:moveTo>
                <a:lnTo>
                  <a:pt x="0" y="0"/>
                </a:lnTo>
                <a:lnTo>
                  <a:pt x="0" y="239268"/>
                </a:lnTo>
                <a:lnTo>
                  <a:pt x="3002280" y="239268"/>
                </a:lnTo>
                <a:lnTo>
                  <a:pt x="3002280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31045" y="4081017"/>
            <a:ext cx="25266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Verdana"/>
                <a:cs typeface="Verdana"/>
              </a:rPr>
              <a:t>Its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current</a:t>
            </a:r>
            <a:r>
              <a:rPr sz="2000" b="1" spc="-10" dirty="0">
                <a:latin typeface="Verdana"/>
                <a:cs typeface="Verdana"/>
              </a:rPr>
              <a:t> stable </a:t>
            </a:r>
            <a:r>
              <a:rPr sz="2000" b="1" dirty="0">
                <a:latin typeface="Verdana"/>
                <a:cs typeface="Verdana"/>
              </a:rPr>
              <a:t>version</a:t>
            </a:r>
            <a:r>
              <a:rPr sz="2000" b="1" spc="-8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2.0.3</a:t>
            </a:r>
            <a:r>
              <a:rPr sz="2000" b="1" spc="-70" dirty="0">
                <a:latin typeface="Verdana"/>
                <a:cs typeface="Verdana"/>
              </a:rPr>
              <a:t> </a:t>
            </a:r>
            <a:r>
              <a:rPr sz="2000" b="1" spc="-25" dirty="0">
                <a:latin typeface="Verdana"/>
                <a:cs typeface="Verdana"/>
              </a:rPr>
              <a:t>is </a:t>
            </a:r>
            <a:r>
              <a:rPr sz="2000" b="1" spc="-10" dirty="0">
                <a:latin typeface="Verdana"/>
                <a:cs typeface="Verdana"/>
              </a:rPr>
              <a:t>launched.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92540" y="5475732"/>
            <a:ext cx="3002280" cy="239395"/>
          </a:xfrm>
          <a:custGeom>
            <a:avLst/>
            <a:gdLst/>
            <a:ahLst/>
            <a:cxnLst/>
            <a:rect l="l" t="t" r="r" b="b"/>
            <a:pathLst>
              <a:path w="3002279" h="239395">
                <a:moveTo>
                  <a:pt x="3002279" y="0"/>
                </a:moveTo>
                <a:lnTo>
                  <a:pt x="0" y="0"/>
                </a:lnTo>
                <a:lnTo>
                  <a:pt x="0" y="239268"/>
                </a:lnTo>
                <a:lnTo>
                  <a:pt x="3002279" y="239268"/>
                </a:lnTo>
                <a:lnTo>
                  <a:pt x="3002279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51395" y="1724913"/>
            <a:ext cx="479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Verdana"/>
                <a:cs typeface="Verdana"/>
              </a:rPr>
              <a:t>2.0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34985" y="1724913"/>
            <a:ext cx="1648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7635" algn="l"/>
              </a:tabLst>
            </a:pPr>
            <a:r>
              <a:rPr sz="2000" b="1" spc="-10" dirty="0">
                <a:latin typeface="Verdana"/>
                <a:cs typeface="Verdana"/>
              </a:rPr>
              <a:t>version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-25" dirty="0">
                <a:latin typeface="Verdana"/>
                <a:cs typeface="Verdana"/>
              </a:rPr>
              <a:t>is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51395" y="2029713"/>
            <a:ext cx="1323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Verdana"/>
                <a:cs typeface="Verdana"/>
              </a:rPr>
              <a:t>launched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71131" y="1374647"/>
            <a:ext cx="2590800" cy="241300"/>
          </a:xfrm>
          <a:custGeom>
            <a:avLst/>
            <a:gdLst/>
            <a:ahLst/>
            <a:cxnLst/>
            <a:rect l="l" t="t" r="r" b="b"/>
            <a:pathLst>
              <a:path w="2590800" h="241300">
                <a:moveTo>
                  <a:pt x="2590800" y="0"/>
                </a:moveTo>
                <a:lnTo>
                  <a:pt x="0" y="0"/>
                </a:lnTo>
                <a:lnTo>
                  <a:pt x="0" y="240791"/>
                </a:lnTo>
                <a:lnTo>
                  <a:pt x="2590800" y="240791"/>
                </a:lnTo>
                <a:lnTo>
                  <a:pt x="2590800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4635" y="6477609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9848" y="927620"/>
          <a:ext cx="11052175" cy="5696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Version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6037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b="1" spc="-20" dirty="0">
                          <a:latin typeface="Verdana"/>
                          <a:cs typeface="Verdana"/>
                        </a:rPr>
                        <a:t>Date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8257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Description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4">
                <a:tc>
                  <a:txBody>
                    <a:bodyPr/>
                    <a:lstStyle/>
                    <a:p>
                      <a:pPr marL="17526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b="1" spc="-20" dirty="0">
                          <a:latin typeface="Verdana"/>
                          <a:cs typeface="Verdana"/>
                        </a:rPr>
                        <a:t>0.90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42481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16</a:t>
                      </a:r>
                      <a:r>
                        <a:rPr sz="16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Nov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2005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434">
                <a:tc>
                  <a:txBody>
                    <a:bodyPr/>
                    <a:lstStyle/>
                    <a:p>
                      <a:pPr marL="17526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b="1" spc="-20" dirty="0">
                          <a:latin typeface="Verdana"/>
                          <a:cs typeface="Verdana"/>
                        </a:rPr>
                        <a:t>0.91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49580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11</a:t>
                      </a:r>
                      <a:r>
                        <a:rPr sz="16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Jan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2006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321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magic</a:t>
                      </a:r>
                      <a:r>
                        <a:rPr sz="16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removal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34">
                <a:tc>
                  <a:txBody>
                    <a:bodyPr/>
                    <a:lstStyle/>
                    <a:p>
                      <a:pPr marL="17526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b="1" spc="-20" dirty="0">
                          <a:latin typeface="Verdana"/>
                          <a:cs typeface="Verdana"/>
                        </a:rPr>
                        <a:t>0.96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430530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23</a:t>
                      </a:r>
                      <a:r>
                        <a:rPr sz="16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Mar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2007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800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newforms,</a:t>
                      </a:r>
                      <a:r>
                        <a:rPr sz="1600" b="1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testing</a:t>
                      </a:r>
                      <a:r>
                        <a:rPr sz="1600" b="1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tools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95885" marB="0"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177165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00" b="1" spc="-25" dirty="0">
                          <a:latin typeface="Verdana"/>
                          <a:cs typeface="Verdana"/>
                        </a:rPr>
                        <a:t>1.0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506730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Sep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2008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067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API</a:t>
                      </a:r>
                      <a:r>
                        <a:rPr sz="1600" b="1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stability,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decoupled</a:t>
                      </a:r>
                      <a:r>
                        <a:rPr sz="16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admin,</a:t>
                      </a:r>
                      <a:r>
                        <a:rPr sz="16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unicode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marL="177165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00" b="1" spc="-25" dirty="0">
                          <a:latin typeface="Verdana"/>
                          <a:cs typeface="Verdana"/>
                        </a:rPr>
                        <a:t>1.1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482600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29</a:t>
                      </a:r>
                      <a:r>
                        <a:rPr sz="16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Jul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 2009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8067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Aggregates,</a:t>
                      </a:r>
                      <a:r>
                        <a:rPr sz="1600" b="1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transaction</a:t>
                      </a:r>
                      <a:r>
                        <a:rPr sz="16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based</a:t>
                      </a:r>
                      <a:r>
                        <a:rPr sz="1600" b="1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tests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4465" marB="0"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7716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b="1" spc="-25" dirty="0">
                          <a:latin typeface="Verdana"/>
                          <a:cs typeface="Verdana"/>
                        </a:rPr>
                        <a:t>1.2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000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17195" algn="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17</a:t>
                      </a:r>
                      <a:r>
                        <a:rPr sz="16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May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00025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315845" marR="450215" indent="-15748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Multiple</a:t>
                      </a:r>
                      <a:r>
                        <a:rPr sz="16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db</a:t>
                      </a:r>
                      <a:r>
                        <a:rPr sz="16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connections,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CSRF,</a:t>
                      </a:r>
                      <a:r>
                        <a:rPr sz="1600" b="1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model validation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7716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b="1" spc="-25" dirty="0">
                          <a:latin typeface="Verdana"/>
                          <a:cs typeface="Verdana"/>
                        </a:rPr>
                        <a:t>1.3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00025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430530" algn="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23</a:t>
                      </a:r>
                      <a:r>
                        <a:rPr sz="16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Mar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2011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200025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274570" marR="584835" indent="-14020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Timezones,</a:t>
                      </a:r>
                      <a:r>
                        <a:rPr sz="1600" b="1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browser</a:t>
                      </a:r>
                      <a:r>
                        <a:rPr sz="16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testing,</a:t>
                      </a:r>
                      <a:r>
                        <a:rPr sz="16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app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templates.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marL="177165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spc="-25" dirty="0">
                          <a:latin typeface="Verdana"/>
                          <a:cs typeface="Verdana"/>
                        </a:rPr>
                        <a:t>1.5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44132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26</a:t>
                      </a:r>
                      <a:r>
                        <a:rPr sz="16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Feb</a:t>
                      </a:r>
                      <a:r>
                        <a:rPr sz="1600" b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2013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8067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Python</a:t>
                      </a:r>
                      <a:r>
                        <a:rPr sz="1600" b="1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1600" b="1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Support,</a:t>
                      </a:r>
                      <a:r>
                        <a:rPr sz="16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configurable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model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510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3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77165" algn="ctr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Verdana"/>
                          <a:cs typeface="Verdana"/>
                        </a:rPr>
                        <a:t>1.6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8265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497840" algn="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6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Nov</a:t>
                      </a:r>
                      <a:r>
                        <a:rPr sz="16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2013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88265" marB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53745" marR="466090" indent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Dedicated</a:t>
                      </a:r>
                      <a:r>
                        <a:rPr sz="16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Malcolm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Tredinnick,</a:t>
                      </a:r>
                      <a:r>
                        <a:rPr sz="16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db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transaction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management,</a:t>
                      </a:r>
                      <a:r>
                        <a:rPr sz="16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connection pooling.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6925" y="1015364"/>
          <a:ext cx="10894059" cy="551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8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Verdana"/>
                          <a:cs typeface="Verdana"/>
                        </a:rPr>
                        <a:t>1.7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Sep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2014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10080" marR="689610" indent="-121475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Migrations,</a:t>
                      </a:r>
                      <a:r>
                        <a:rPr sz="16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application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loading</a:t>
                      </a:r>
                      <a:r>
                        <a:rPr sz="16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configuration.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661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1.8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LTS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Sep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2014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Migrations,</a:t>
                      </a:r>
                      <a:r>
                        <a:rPr sz="16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application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loading</a:t>
                      </a:r>
                      <a:r>
                        <a:rPr sz="16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and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configuration.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6614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1.8</a:t>
                      </a:r>
                      <a:r>
                        <a:rPr sz="16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LTS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Apr</a:t>
                      </a:r>
                      <a:r>
                        <a:rPr sz="1600" b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2015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46379" marR="240665" indent="37147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Native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support</a:t>
                      </a:r>
                      <a:r>
                        <a:rPr sz="16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6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multiple</a:t>
                      </a:r>
                      <a:r>
                        <a:rPr sz="16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template engines.</a:t>
                      </a:r>
                      <a:r>
                        <a:rPr sz="1600" b="1" i="1" spc="-10" dirty="0">
                          <a:latin typeface="Verdana"/>
                          <a:cs typeface="Verdana"/>
                        </a:rPr>
                        <a:t>Supported</a:t>
                      </a:r>
                      <a:r>
                        <a:rPr sz="1600" b="1" i="1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i="1" dirty="0">
                          <a:latin typeface="Verdana"/>
                          <a:cs typeface="Verdana"/>
                        </a:rPr>
                        <a:t>until</a:t>
                      </a:r>
                      <a:r>
                        <a:rPr sz="1600" b="1" i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i="1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600" b="1" i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i="1" dirty="0">
                          <a:latin typeface="Verdana"/>
                          <a:cs typeface="Verdana"/>
                        </a:rPr>
                        <a:t>least</a:t>
                      </a:r>
                      <a:r>
                        <a:rPr sz="1600" b="1" i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i="1" dirty="0">
                          <a:latin typeface="Verdana"/>
                          <a:cs typeface="Verdana"/>
                        </a:rPr>
                        <a:t>April</a:t>
                      </a:r>
                      <a:r>
                        <a:rPr sz="1600" b="1" i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i="1" spc="-20" dirty="0">
                          <a:latin typeface="Verdana"/>
                          <a:cs typeface="Verdana"/>
                        </a:rPr>
                        <a:t>2018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Verdana"/>
                          <a:cs typeface="Verdana"/>
                        </a:rPr>
                        <a:t>1.9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Dec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 2015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576705" marR="186055" indent="-138239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Automatic</a:t>
                      </a:r>
                      <a:r>
                        <a:rPr sz="1600" b="1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password</a:t>
                      </a:r>
                      <a:r>
                        <a:rPr sz="16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validation.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New</a:t>
                      </a:r>
                      <a:r>
                        <a:rPr sz="16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styling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6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admin</a:t>
                      </a:r>
                      <a:r>
                        <a:rPr sz="16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interface.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20" dirty="0">
                          <a:latin typeface="Verdana"/>
                          <a:cs typeface="Verdana"/>
                        </a:rPr>
                        <a:t>1.10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Aug</a:t>
                      </a:r>
                      <a:r>
                        <a:rPr sz="16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2016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Full</a:t>
                      </a:r>
                      <a:r>
                        <a:rPr sz="1600" b="1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text</a:t>
                      </a:r>
                      <a:r>
                        <a:rPr sz="1600" b="1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search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6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PostgreSQL.</a:t>
                      </a:r>
                      <a:r>
                        <a:rPr sz="16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New-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style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middleware.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9248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1.11</a:t>
                      </a:r>
                      <a:r>
                        <a:rPr sz="16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LTS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758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1.11</a:t>
                      </a:r>
                      <a:r>
                        <a:rPr sz="16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LTS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56995" marR="98425" indent="-125158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Last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version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support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Python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2.7.</a:t>
                      </a:r>
                      <a:r>
                        <a:rPr sz="1600" b="1" i="1" spc="-10" dirty="0">
                          <a:latin typeface="Verdana"/>
                          <a:cs typeface="Verdana"/>
                        </a:rPr>
                        <a:t>Supported </a:t>
                      </a:r>
                      <a:r>
                        <a:rPr sz="1600" b="1" i="1" dirty="0">
                          <a:latin typeface="Verdana"/>
                          <a:cs typeface="Verdana"/>
                        </a:rPr>
                        <a:t>until</a:t>
                      </a:r>
                      <a:r>
                        <a:rPr sz="1600" b="1" i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i="1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600" b="1" i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i="1" dirty="0">
                          <a:latin typeface="Verdana"/>
                          <a:cs typeface="Verdana"/>
                        </a:rPr>
                        <a:t>least</a:t>
                      </a:r>
                      <a:r>
                        <a:rPr sz="1600" b="1" i="1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i="1" dirty="0">
                          <a:latin typeface="Verdana"/>
                          <a:cs typeface="Verdana"/>
                        </a:rPr>
                        <a:t>April</a:t>
                      </a:r>
                      <a:r>
                        <a:rPr sz="1600" b="1" i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i="1" spc="-20" dirty="0">
                          <a:latin typeface="Verdana"/>
                          <a:cs typeface="Verdana"/>
                        </a:rPr>
                        <a:t>2020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8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Verdana"/>
                          <a:cs typeface="Verdana"/>
                        </a:rPr>
                        <a:t>2.0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Dec</a:t>
                      </a:r>
                      <a:r>
                        <a:rPr sz="16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2017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9590" marR="252095" indent="-26987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b="1" dirty="0">
                          <a:latin typeface="Verdana"/>
                          <a:cs typeface="Verdana"/>
                        </a:rPr>
                        <a:t>First</a:t>
                      </a:r>
                      <a:r>
                        <a:rPr sz="16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Python</a:t>
                      </a:r>
                      <a:r>
                        <a:rPr sz="16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3-only</a:t>
                      </a:r>
                      <a:r>
                        <a:rPr sz="16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release,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Simplified</a:t>
                      </a:r>
                      <a:r>
                        <a:rPr sz="1600" b="1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URL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routing</a:t>
                      </a:r>
                      <a:r>
                        <a:rPr sz="16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syntax,</a:t>
                      </a:r>
                      <a:r>
                        <a:rPr sz="1600" b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Mobile</a:t>
                      </a:r>
                      <a:r>
                        <a:rPr sz="16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friendly</a:t>
                      </a:r>
                      <a:r>
                        <a:rPr sz="16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admin.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1998345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spc="-4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Django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03485" y="951611"/>
            <a:ext cx="5180330" cy="5668645"/>
            <a:chOff x="3503485" y="951611"/>
            <a:chExt cx="5180330" cy="5668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3485" y="1443227"/>
              <a:ext cx="5180266" cy="51633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27903" y="3749040"/>
              <a:ext cx="230504" cy="2818130"/>
            </a:xfrm>
            <a:custGeom>
              <a:avLst/>
              <a:gdLst/>
              <a:ahLst/>
              <a:cxnLst/>
              <a:rect l="l" t="t" r="r" b="b"/>
              <a:pathLst>
                <a:path w="230504" h="2818129">
                  <a:moveTo>
                    <a:pt x="0" y="0"/>
                  </a:moveTo>
                  <a:lnTo>
                    <a:pt x="0" y="522102"/>
                  </a:lnTo>
                  <a:lnTo>
                    <a:pt x="0" y="790209"/>
                  </a:lnTo>
                  <a:lnTo>
                    <a:pt x="0" y="888986"/>
                  </a:lnTo>
                  <a:lnTo>
                    <a:pt x="0" y="903097"/>
                  </a:lnTo>
                  <a:lnTo>
                    <a:pt x="8959" y="948205"/>
                  </a:lnTo>
                  <a:lnTo>
                    <a:pt x="33480" y="984789"/>
                  </a:lnTo>
                  <a:lnTo>
                    <a:pt x="70026" y="1009324"/>
                  </a:lnTo>
                  <a:lnTo>
                    <a:pt x="115062" y="1018286"/>
                  </a:lnTo>
                  <a:lnTo>
                    <a:pt x="160097" y="1027245"/>
                  </a:lnTo>
                  <a:lnTo>
                    <a:pt x="196643" y="1051766"/>
                  </a:lnTo>
                  <a:lnTo>
                    <a:pt x="221164" y="1088312"/>
                  </a:lnTo>
                  <a:lnTo>
                    <a:pt x="230124" y="1133348"/>
                  </a:lnTo>
                  <a:lnTo>
                    <a:pt x="230124" y="2107215"/>
                  </a:lnTo>
                  <a:lnTo>
                    <a:pt x="230124" y="2607310"/>
                  </a:lnTo>
                  <a:lnTo>
                    <a:pt x="230124" y="2791555"/>
                  </a:lnTo>
                  <a:lnTo>
                    <a:pt x="230124" y="2817876"/>
                  </a:lnTo>
                </a:path>
              </a:pathLst>
            </a:custGeom>
            <a:ln w="10636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7887" y="2048255"/>
              <a:ext cx="3710940" cy="45631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09715" y="3182112"/>
              <a:ext cx="0" cy="3385185"/>
            </a:xfrm>
            <a:custGeom>
              <a:avLst/>
              <a:gdLst/>
              <a:ahLst/>
              <a:cxnLst/>
              <a:rect l="l" t="t" r="r" b="b"/>
              <a:pathLst>
                <a:path h="3385184">
                  <a:moveTo>
                    <a:pt x="0" y="0"/>
                  </a:moveTo>
                  <a:lnTo>
                    <a:pt x="0" y="3384804"/>
                  </a:lnTo>
                </a:path>
              </a:pathLst>
            </a:custGeom>
            <a:ln w="10636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98415" y="951610"/>
              <a:ext cx="2018030" cy="2272030"/>
            </a:xfrm>
            <a:custGeom>
              <a:avLst/>
              <a:gdLst/>
              <a:ahLst/>
              <a:cxnLst/>
              <a:rect l="l" t="t" r="r" b="b"/>
              <a:pathLst>
                <a:path w="2018029" h="2272030">
                  <a:moveTo>
                    <a:pt x="1178941" y="2231771"/>
                  </a:moveTo>
                  <a:lnTo>
                    <a:pt x="1176959" y="2220811"/>
                  </a:lnTo>
                  <a:lnTo>
                    <a:pt x="1171460" y="2211667"/>
                  </a:lnTo>
                  <a:lnTo>
                    <a:pt x="1163027" y="2205393"/>
                  </a:lnTo>
                  <a:lnTo>
                    <a:pt x="1152271" y="2203069"/>
                  </a:lnTo>
                  <a:lnTo>
                    <a:pt x="865759" y="2203069"/>
                  </a:lnTo>
                  <a:lnTo>
                    <a:pt x="854989" y="2205393"/>
                  </a:lnTo>
                  <a:lnTo>
                    <a:pt x="846556" y="2211667"/>
                  </a:lnTo>
                  <a:lnTo>
                    <a:pt x="841057" y="2220811"/>
                  </a:lnTo>
                  <a:lnTo>
                    <a:pt x="839089" y="2231771"/>
                  </a:lnTo>
                  <a:lnTo>
                    <a:pt x="839089" y="2242947"/>
                  </a:lnTo>
                  <a:lnTo>
                    <a:pt x="841057" y="2253919"/>
                  </a:lnTo>
                  <a:lnTo>
                    <a:pt x="846556" y="2263063"/>
                  </a:lnTo>
                  <a:lnTo>
                    <a:pt x="854989" y="2269337"/>
                  </a:lnTo>
                  <a:lnTo>
                    <a:pt x="865759" y="2271649"/>
                  </a:lnTo>
                  <a:lnTo>
                    <a:pt x="1152271" y="2271649"/>
                  </a:lnTo>
                  <a:lnTo>
                    <a:pt x="1163027" y="2269337"/>
                  </a:lnTo>
                  <a:lnTo>
                    <a:pt x="1171460" y="2263063"/>
                  </a:lnTo>
                  <a:lnTo>
                    <a:pt x="1176959" y="2253919"/>
                  </a:lnTo>
                  <a:lnTo>
                    <a:pt x="1178941" y="2242947"/>
                  </a:lnTo>
                  <a:lnTo>
                    <a:pt x="1178941" y="2231771"/>
                  </a:lnTo>
                  <a:close/>
                </a:path>
                <a:path w="2018029" h="2272030">
                  <a:moveTo>
                    <a:pt x="1265809" y="2143252"/>
                  </a:moveTo>
                  <a:lnTo>
                    <a:pt x="1263103" y="2129586"/>
                  </a:lnTo>
                  <a:lnTo>
                    <a:pt x="1255839" y="2118588"/>
                  </a:lnTo>
                  <a:lnTo>
                    <a:pt x="1245235" y="2111248"/>
                  </a:lnTo>
                  <a:lnTo>
                    <a:pt x="1232535" y="2108581"/>
                  </a:lnTo>
                  <a:lnTo>
                    <a:pt x="787019" y="2108581"/>
                  </a:lnTo>
                  <a:lnTo>
                    <a:pt x="774306" y="2111248"/>
                  </a:lnTo>
                  <a:lnTo>
                    <a:pt x="763714" y="2118588"/>
                  </a:lnTo>
                  <a:lnTo>
                    <a:pt x="756437" y="2129586"/>
                  </a:lnTo>
                  <a:lnTo>
                    <a:pt x="753745" y="2143252"/>
                  </a:lnTo>
                  <a:lnTo>
                    <a:pt x="756437" y="2155609"/>
                  </a:lnTo>
                  <a:lnTo>
                    <a:pt x="763714" y="2165921"/>
                  </a:lnTo>
                  <a:lnTo>
                    <a:pt x="774319" y="2173008"/>
                  </a:lnTo>
                  <a:lnTo>
                    <a:pt x="787019" y="2175637"/>
                  </a:lnTo>
                  <a:lnTo>
                    <a:pt x="1232535" y="2175637"/>
                  </a:lnTo>
                  <a:lnTo>
                    <a:pt x="1245235" y="2173008"/>
                  </a:lnTo>
                  <a:lnTo>
                    <a:pt x="1255839" y="2165921"/>
                  </a:lnTo>
                  <a:lnTo>
                    <a:pt x="1263103" y="2155609"/>
                  </a:lnTo>
                  <a:lnTo>
                    <a:pt x="1265809" y="2143252"/>
                  </a:lnTo>
                  <a:close/>
                </a:path>
                <a:path w="2018029" h="2272030">
                  <a:moveTo>
                    <a:pt x="1265809" y="2049145"/>
                  </a:moveTo>
                  <a:lnTo>
                    <a:pt x="1263103" y="2036356"/>
                  </a:lnTo>
                  <a:lnTo>
                    <a:pt x="1255839" y="2025675"/>
                  </a:lnTo>
                  <a:lnTo>
                    <a:pt x="1245235" y="2018347"/>
                  </a:lnTo>
                  <a:lnTo>
                    <a:pt x="1232535" y="2015617"/>
                  </a:lnTo>
                  <a:lnTo>
                    <a:pt x="787019" y="2015617"/>
                  </a:lnTo>
                  <a:lnTo>
                    <a:pt x="774306" y="2018347"/>
                  </a:lnTo>
                  <a:lnTo>
                    <a:pt x="763714" y="2025675"/>
                  </a:lnTo>
                  <a:lnTo>
                    <a:pt x="756437" y="2036356"/>
                  </a:lnTo>
                  <a:lnTo>
                    <a:pt x="753745" y="2049145"/>
                  </a:lnTo>
                  <a:lnTo>
                    <a:pt x="756437" y="2061946"/>
                  </a:lnTo>
                  <a:lnTo>
                    <a:pt x="763714" y="2072627"/>
                  </a:lnTo>
                  <a:lnTo>
                    <a:pt x="774319" y="2079955"/>
                  </a:lnTo>
                  <a:lnTo>
                    <a:pt x="787019" y="2082673"/>
                  </a:lnTo>
                  <a:lnTo>
                    <a:pt x="1232535" y="2082673"/>
                  </a:lnTo>
                  <a:lnTo>
                    <a:pt x="1245235" y="2079955"/>
                  </a:lnTo>
                  <a:lnTo>
                    <a:pt x="1255839" y="2072627"/>
                  </a:lnTo>
                  <a:lnTo>
                    <a:pt x="1263103" y="2061946"/>
                  </a:lnTo>
                  <a:lnTo>
                    <a:pt x="1265809" y="2049145"/>
                  </a:lnTo>
                  <a:close/>
                </a:path>
                <a:path w="2018029" h="2272030">
                  <a:moveTo>
                    <a:pt x="2018030" y="1187069"/>
                  </a:moveTo>
                  <a:lnTo>
                    <a:pt x="2001456" y="1151763"/>
                  </a:lnTo>
                  <a:lnTo>
                    <a:pt x="1589735" y="1096200"/>
                  </a:lnTo>
                  <a:lnTo>
                    <a:pt x="1593037" y="1080884"/>
                  </a:lnTo>
                  <a:lnTo>
                    <a:pt x="1599006" y="1035608"/>
                  </a:lnTo>
                  <a:lnTo>
                    <a:pt x="1601089" y="988949"/>
                  </a:lnTo>
                  <a:lnTo>
                    <a:pt x="1599095" y="949706"/>
                  </a:lnTo>
                  <a:lnTo>
                    <a:pt x="1596783" y="934046"/>
                  </a:lnTo>
                  <a:lnTo>
                    <a:pt x="1985518" y="875665"/>
                  </a:lnTo>
                  <a:lnTo>
                    <a:pt x="1987677" y="873506"/>
                  </a:lnTo>
                  <a:lnTo>
                    <a:pt x="2000859" y="867892"/>
                  </a:lnTo>
                  <a:lnTo>
                    <a:pt x="2010092" y="858507"/>
                  </a:lnTo>
                  <a:lnTo>
                    <a:pt x="2014740" y="846632"/>
                  </a:lnTo>
                  <a:lnTo>
                    <a:pt x="2014220" y="833501"/>
                  </a:lnTo>
                  <a:lnTo>
                    <a:pt x="2008568" y="820318"/>
                  </a:lnTo>
                  <a:lnTo>
                    <a:pt x="1999005" y="811085"/>
                  </a:lnTo>
                  <a:lnTo>
                    <a:pt x="1986534" y="806437"/>
                  </a:lnTo>
                  <a:lnTo>
                    <a:pt x="1972183" y="806958"/>
                  </a:lnTo>
                  <a:lnTo>
                    <a:pt x="1589087" y="892683"/>
                  </a:lnTo>
                  <a:lnTo>
                    <a:pt x="1583563" y="869619"/>
                  </a:lnTo>
                  <a:lnTo>
                    <a:pt x="1570240" y="829398"/>
                  </a:lnTo>
                  <a:lnTo>
                    <a:pt x="1553375" y="789495"/>
                  </a:lnTo>
                  <a:lnTo>
                    <a:pt x="1533080" y="750214"/>
                  </a:lnTo>
                  <a:lnTo>
                    <a:pt x="1527175" y="740625"/>
                  </a:lnTo>
                  <a:lnTo>
                    <a:pt x="1876171" y="550291"/>
                  </a:lnTo>
                  <a:lnTo>
                    <a:pt x="1876171" y="548132"/>
                  </a:lnTo>
                  <a:lnTo>
                    <a:pt x="1878330" y="548132"/>
                  </a:lnTo>
                  <a:lnTo>
                    <a:pt x="1887804" y="539280"/>
                  </a:lnTo>
                  <a:lnTo>
                    <a:pt x="1892719" y="527304"/>
                  </a:lnTo>
                  <a:lnTo>
                    <a:pt x="1892668" y="514096"/>
                  </a:lnTo>
                  <a:lnTo>
                    <a:pt x="1887220" y="501523"/>
                  </a:lnTo>
                  <a:lnTo>
                    <a:pt x="1878380" y="490804"/>
                  </a:lnTo>
                  <a:lnTo>
                    <a:pt x="1866455" y="485241"/>
                  </a:lnTo>
                  <a:lnTo>
                    <a:pt x="1853285" y="485063"/>
                  </a:lnTo>
                  <a:lnTo>
                    <a:pt x="1840738" y="490474"/>
                  </a:lnTo>
                  <a:lnTo>
                    <a:pt x="1504962" y="705637"/>
                  </a:lnTo>
                  <a:lnTo>
                    <a:pt x="1482674" y="674776"/>
                  </a:lnTo>
                  <a:lnTo>
                    <a:pt x="1452791" y="639254"/>
                  </a:lnTo>
                  <a:lnTo>
                    <a:pt x="1419936" y="605612"/>
                  </a:lnTo>
                  <a:lnTo>
                    <a:pt x="1395742" y="584314"/>
                  </a:lnTo>
                  <a:lnTo>
                    <a:pt x="1661033" y="282321"/>
                  </a:lnTo>
                  <a:lnTo>
                    <a:pt x="1663192" y="280162"/>
                  </a:lnTo>
                  <a:lnTo>
                    <a:pt x="1668995" y="267563"/>
                  </a:lnTo>
                  <a:lnTo>
                    <a:pt x="1669834" y="254114"/>
                  </a:lnTo>
                  <a:lnTo>
                    <a:pt x="1665706" y="241503"/>
                  </a:lnTo>
                  <a:lnTo>
                    <a:pt x="1656588" y="231394"/>
                  </a:lnTo>
                  <a:lnTo>
                    <a:pt x="1644002" y="225590"/>
                  </a:lnTo>
                  <a:lnTo>
                    <a:pt x="1630591" y="224751"/>
                  </a:lnTo>
                  <a:lnTo>
                    <a:pt x="1618018" y="228879"/>
                  </a:lnTo>
                  <a:lnTo>
                    <a:pt x="1607947" y="237998"/>
                  </a:lnTo>
                  <a:lnTo>
                    <a:pt x="1363802" y="558800"/>
                  </a:lnTo>
                  <a:lnTo>
                    <a:pt x="1345819" y="545261"/>
                  </a:lnTo>
                  <a:lnTo>
                    <a:pt x="1304785" y="519176"/>
                  </a:lnTo>
                  <a:lnTo>
                    <a:pt x="1261249" y="496239"/>
                  </a:lnTo>
                  <a:lnTo>
                    <a:pt x="1222438" y="479793"/>
                  </a:lnTo>
                  <a:lnTo>
                    <a:pt x="1368933" y="103632"/>
                  </a:lnTo>
                  <a:lnTo>
                    <a:pt x="1368933" y="101346"/>
                  </a:lnTo>
                  <a:lnTo>
                    <a:pt x="1370736" y="87960"/>
                  </a:lnTo>
                  <a:lnTo>
                    <a:pt x="1366977" y="75374"/>
                  </a:lnTo>
                  <a:lnTo>
                    <a:pt x="1358658" y="65278"/>
                  </a:lnTo>
                  <a:lnTo>
                    <a:pt x="1346835" y="59309"/>
                  </a:lnTo>
                  <a:lnTo>
                    <a:pt x="1333423" y="57505"/>
                  </a:lnTo>
                  <a:lnTo>
                    <a:pt x="1320634" y="61277"/>
                  </a:lnTo>
                  <a:lnTo>
                    <a:pt x="1309890" y="69634"/>
                  </a:lnTo>
                  <a:lnTo>
                    <a:pt x="1302639" y="81534"/>
                  </a:lnTo>
                  <a:lnTo>
                    <a:pt x="1207135" y="389813"/>
                  </a:lnTo>
                  <a:lnTo>
                    <a:pt x="1207135" y="1179322"/>
                  </a:lnTo>
                  <a:lnTo>
                    <a:pt x="1207135" y="1270127"/>
                  </a:lnTo>
                  <a:lnTo>
                    <a:pt x="1207135" y="1363091"/>
                  </a:lnTo>
                  <a:lnTo>
                    <a:pt x="1206271" y="1367396"/>
                  </a:lnTo>
                  <a:lnTo>
                    <a:pt x="1206271" y="1458569"/>
                  </a:lnTo>
                  <a:lnTo>
                    <a:pt x="1206030" y="1466519"/>
                  </a:lnTo>
                  <a:lnTo>
                    <a:pt x="1202690" y="1473835"/>
                  </a:lnTo>
                  <a:lnTo>
                    <a:pt x="1080897" y="1670812"/>
                  </a:lnTo>
                  <a:lnTo>
                    <a:pt x="1080897" y="1892300"/>
                  </a:lnTo>
                  <a:lnTo>
                    <a:pt x="1079347" y="1900085"/>
                  </a:lnTo>
                  <a:lnTo>
                    <a:pt x="1075131" y="1906422"/>
                  </a:lnTo>
                  <a:lnTo>
                    <a:pt x="1068832" y="1910689"/>
                  </a:lnTo>
                  <a:lnTo>
                    <a:pt x="1061085" y="1912239"/>
                  </a:lnTo>
                  <a:lnTo>
                    <a:pt x="1052893" y="1910689"/>
                  </a:lnTo>
                  <a:lnTo>
                    <a:pt x="1045781" y="1906422"/>
                  </a:lnTo>
                  <a:lnTo>
                    <a:pt x="1040752" y="1900085"/>
                  </a:lnTo>
                  <a:lnTo>
                    <a:pt x="1038860" y="1892300"/>
                  </a:lnTo>
                  <a:lnTo>
                    <a:pt x="1038860" y="1659763"/>
                  </a:lnTo>
                  <a:lnTo>
                    <a:pt x="1041146" y="1655318"/>
                  </a:lnTo>
                  <a:lnTo>
                    <a:pt x="1043305" y="1653159"/>
                  </a:lnTo>
                  <a:lnTo>
                    <a:pt x="1169543" y="1451610"/>
                  </a:lnTo>
                  <a:lnTo>
                    <a:pt x="1174292" y="1446263"/>
                  </a:lnTo>
                  <a:lnTo>
                    <a:pt x="1181366" y="1443367"/>
                  </a:lnTo>
                  <a:lnTo>
                    <a:pt x="1189697" y="1442935"/>
                  </a:lnTo>
                  <a:lnTo>
                    <a:pt x="1198245" y="1445006"/>
                  </a:lnTo>
                  <a:lnTo>
                    <a:pt x="1203617" y="1451051"/>
                  </a:lnTo>
                  <a:lnTo>
                    <a:pt x="1206271" y="1458569"/>
                  </a:lnTo>
                  <a:lnTo>
                    <a:pt x="1206271" y="1367396"/>
                  </a:lnTo>
                  <a:lnTo>
                    <a:pt x="1205572" y="1370876"/>
                  </a:lnTo>
                  <a:lnTo>
                    <a:pt x="1201305" y="1377213"/>
                  </a:lnTo>
                  <a:lnTo>
                    <a:pt x="1194968" y="1381480"/>
                  </a:lnTo>
                  <a:lnTo>
                    <a:pt x="1187196" y="1383030"/>
                  </a:lnTo>
                  <a:lnTo>
                    <a:pt x="979170" y="1383030"/>
                  </a:lnTo>
                  <a:lnTo>
                    <a:pt x="979170" y="1659763"/>
                  </a:lnTo>
                  <a:lnTo>
                    <a:pt x="979170" y="1892300"/>
                  </a:lnTo>
                  <a:lnTo>
                    <a:pt x="977607" y="1900085"/>
                  </a:lnTo>
                  <a:lnTo>
                    <a:pt x="973340" y="1906422"/>
                  </a:lnTo>
                  <a:lnTo>
                    <a:pt x="967003" y="1910689"/>
                  </a:lnTo>
                  <a:lnTo>
                    <a:pt x="959231" y="1912239"/>
                  </a:lnTo>
                  <a:lnTo>
                    <a:pt x="950150" y="1910689"/>
                  </a:lnTo>
                  <a:lnTo>
                    <a:pt x="943178" y="1906422"/>
                  </a:lnTo>
                  <a:lnTo>
                    <a:pt x="938707" y="1900085"/>
                  </a:lnTo>
                  <a:lnTo>
                    <a:pt x="937133" y="1892300"/>
                  </a:lnTo>
                  <a:lnTo>
                    <a:pt x="937133" y="1670812"/>
                  </a:lnTo>
                  <a:lnTo>
                    <a:pt x="815340" y="1473835"/>
                  </a:lnTo>
                  <a:lnTo>
                    <a:pt x="812025" y="1466519"/>
                  </a:lnTo>
                  <a:lnTo>
                    <a:pt x="812012" y="1458569"/>
                  </a:lnTo>
                  <a:lnTo>
                    <a:pt x="815314" y="1451051"/>
                  </a:lnTo>
                  <a:lnTo>
                    <a:pt x="821944" y="1445006"/>
                  </a:lnTo>
                  <a:lnTo>
                    <a:pt x="829259" y="1442935"/>
                  </a:lnTo>
                  <a:lnTo>
                    <a:pt x="837209" y="1443367"/>
                  </a:lnTo>
                  <a:lnTo>
                    <a:pt x="844727" y="1446263"/>
                  </a:lnTo>
                  <a:lnTo>
                    <a:pt x="850773" y="1451610"/>
                  </a:lnTo>
                  <a:lnTo>
                    <a:pt x="974725" y="1653159"/>
                  </a:lnTo>
                  <a:lnTo>
                    <a:pt x="976884" y="1655318"/>
                  </a:lnTo>
                  <a:lnTo>
                    <a:pt x="979170" y="1659763"/>
                  </a:lnTo>
                  <a:lnTo>
                    <a:pt x="979170" y="1383030"/>
                  </a:lnTo>
                  <a:lnTo>
                    <a:pt x="832993" y="1383030"/>
                  </a:lnTo>
                  <a:lnTo>
                    <a:pt x="824877" y="1381480"/>
                  </a:lnTo>
                  <a:lnTo>
                    <a:pt x="817791" y="1377213"/>
                  </a:lnTo>
                  <a:lnTo>
                    <a:pt x="812787" y="1370876"/>
                  </a:lnTo>
                  <a:lnTo>
                    <a:pt x="810895" y="1363091"/>
                  </a:lnTo>
                  <a:lnTo>
                    <a:pt x="812787" y="1354023"/>
                  </a:lnTo>
                  <a:lnTo>
                    <a:pt x="817791" y="1347050"/>
                  </a:lnTo>
                  <a:lnTo>
                    <a:pt x="824877" y="1342580"/>
                  </a:lnTo>
                  <a:lnTo>
                    <a:pt x="832993" y="1340993"/>
                  </a:lnTo>
                  <a:lnTo>
                    <a:pt x="1187196" y="1340993"/>
                  </a:lnTo>
                  <a:lnTo>
                    <a:pt x="1194968" y="1342580"/>
                  </a:lnTo>
                  <a:lnTo>
                    <a:pt x="1201305" y="1347050"/>
                  </a:lnTo>
                  <a:lnTo>
                    <a:pt x="1205572" y="1354023"/>
                  </a:lnTo>
                  <a:lnTo>
                    <a:pt x="1207135" y="1363091"/>
                  </a:lnTo>
                  <a:lnTo>
                    <a:pt x="1207135" y="1270127"/>
                  </a:lnTo>
                  <a:lnTo>
                    <a:pt x="1205572" y="1279156"/>
                  </a:lnTo>
                  <a:lnTo>
                    <a:pt x="1201305" y="1286129"/>
                  </a:lnTo>
                  <a:lnTo>
                    <a:pt x="1194968" y="1290637"/>
                  </a:lnTo>
                  <a:lnTo>
                    <a:pt x="1187196" y="1292225"/>
                  </a:lnTo>
                  <a:lnTo>
                    <a:pt x="832993" y="1292225"/>
                  </a:lnTo>
                  <a:lnTo>
                    <a:pt x="824877" y="1290637"/>
                  </a:lnTo>
                  <a:lnTo>
                    <a:pt x="817791" y="1286129"/>
                  </a:lnTo>
                  <a:lnTo>
                    <a:pt x="813625" y="1280337"/>
                  </a:lnTo>
                  <a:lnTo>
                    <a:pt x="836688" y="1250188"/>
                  </a:lnTo>
                  <a:lnTo>
                    <a:pt x="1187196" y="1250188"/>
                  </a:lnTo>
                  <a:lnTo>
                    <a:pt x="1194269" y="1251623"/>
                  </a:lnTo>
                  <a:lnTo>
                    <a:pt x="1206487" y="1266952"/>
                  </a:lnTo>
                  <a:lnTo>
                    <a:pt x="1207135" y="1270127"/>
                  </a:lnTo>
                  <a:lnTo>
                    <a:pt x="1207135" y="1179322"/>
                  </a:lnTo>
                  <a:lnTo>
                    <a:pt x="1205572" y="1187437"/>
                  </a:lnTo>
                  <a:lnTo>
                    <a:pt x="1201305" y="1194523"/>
                  </a:lnTo>
                  <a:lnTo>
                    <a:pt x="1194968" y="1199527"/>
                  </a:lnTo>
                  <a:lnTo>
                    <a:pt x="1187196" y="1201420"/>
                  </a:lnTo>
                  <a:lnTo>
                    <a:pt x="1176591" y="1201420"/>
                  </a:lnTo>
                  <a:lnTo>
                    <a:pt x="1154277" y="1177201"/>
                  </a:lnTo>
                  <a:lnTo>
                    <a:pt x="1154277" y="1201420"/>
                  </a:lnTo>
                  <a:lnTo>
                    <a:pt x="874001" y="1201420"/>
                  </a:lnTo>
                  <a:lnTo>
                    <a:pt x="906157" y="1159383"/>
                  </a:lnTo>
                  <a:lnTo>
                    <a:pt x="1120787" y="1159383"/>
                  </a:lnTo>
                  <a:lnTo>
                    <a:pt x="1154277" y="1201420"/>
                  </a:lnTo>
                  <a:lnTo>
                    <a:pt x="1154277" y="1177201"/>
                  </a:lnTo>
                  <a:lnTo>
                    <a:pt x="1137869" y="1159383"/>
                  </a:lnTo>
                  <a:lnTo>
                    <a:pt x="1187196" y="1159383"/>
                  </a:lnTo>
                  <a:lnTo>
                    <a:pt x="1194968" y="1160945"/>
                  </a:lnTo>
                  <a:lnTo>
                    <a:pt x="1201305" y="1165212"/>
                  </a:lnTo>
                  <a:lnTo>
                    <a:pt x="1205572" y="1171549"/>
                  </a:lnTo>
                  <a:lnTo>
                    <a:pt x="1207135" y="1179322"/>
                  </a:lnTo>
                  <a:lnTo>
                    <a:pt x="1207135" y="389813"/>
                  </a:lnTo>
                  <a:lnTo>
                    <a:pt x="1183411" y="466382"/>
                  </a:lnTo>
                  <a:lnTo>
                    <a:pt x="1167142" y="461073"/>
                  </a:lnTo>
                  <a:lnTo>
                    <a:pt x="1116799" y="449465"/>
                  </a:lnTo>
                  <a:lnTo>
                    <a:pt x="1064437" y="442277"/>
                  </a:lnTo>
                  <a:lnTo>
                    <a:pt x="1023556" y="440423"/>
                  </a:lnTo>
                  <a:lnTo>
                    <a:pt x="1032637" y="35560"/>
                  </a:lnTo>
                  <a:lnTo>
                    <a:pt x="1032637" y="33274"/>
                  </a:lnTo>
                  <a:lnTo>
                    <a:pt x="1029893" y="19367"/>
                  </a:lnTo>
                  <a:lnTo>
                    <a:pt x="1022388" y="8356"/>
                  </a:lnTo>
                  <a:lnTo>
                    <a:pt x="1011148" y="1485"/>
                  </a:lnTo>
                  <a:lnTo>
                    <a:pt x="997204" y="0"/>
                  </a:lnTo>
                  <a:lnTo>
                    <a:pt x="983665" y="3060"/>
                  </a:lnTo>
                  <a:lnTo>
                    <a:pt x="973201" y="11112"/>
                  </a:lnTo>
                  <a:lnTo>
                    <a:pt x="966444" y="22504"/>
                  </a:lnTo>
                  <a:lnTo>
                    <a:pt x="964057" y="35560"/>
                  </a:lnTo>
                  <a:lnTo>
                    <a:pt x="983145" y="440842"/>
                  </a:lnTo>
                  <a:lnTo>
                    <a:pt x="951915" y="442036"/>
                  </a:lnTo>
                  <a:lnTo>
                    <a:pt x="896734" y="448538"/>
                  </a:lnTo>
                  <a:lnTo>
                    <a:pt x="890003" y="449910"/>
                  </a:lnTo>
                  <a:lnTo>
                    <a:pt x="890003" y="1159383"/>
                  </a:lnTo>
                  <a:lnTo>
                    <a:pt x="852906" y="1201420"/>
                  </a:lnTo>
                  <a:lnTo>
                    <a:pt x="832993" y="1201420"/>
                  </a:lnTo>
                  <a:lnTo>
                    <a:pt x="824877" y="1199527"/>
                  </a:lnTo>
                  <a:lnTo>
                    <a:pt x="817791" y="1194523"/>
                  </a:lnTo>
                  <a:lnTo>
                    <a:pt x="812787" y="1187437"/>
                  </a:lnTo>
                  <a:lnTo>
                    <a:pt x="810895" y="1179322"/>
                  </a:lnTo>
                  <a:lnTo>
                    <a:pt x="812787" y="1171549"/>
                  </a:lnTo>
                  <a:lnTo>
                    <a:pt x="817791" y="1165212"/>
                  </a:lnTo>
                  <a:lnTo>
                    <a:pt x="824877" y="1160945"/>
                  </a:lnTo>
                  <a:lnTo>
                    <a:pt x="832993" y="1159383"/>
                  </a:lnTo>
                  <a:lnTo>
                    <a:pt x="890003" y="1159383"/>
                  </a:lnTo>
                  <a:lnTo>
                    <a:pt x="890003" y="449910"/>
                  </a:lnTo>
                  <a:lnTo>
                    <a:pt x="844588" y="459066"/>
                  </a:lnTo>
                  <a:lnTo>
                    <a:pt x="822223" y="465556"/>
                  </a:lnTo>
                  <a:lnTo>
                    <a:pt x="693801" y="87630"/>
                  </a:lnTo>
                  <a:lnTo>
                    <a:pt x="693801" y="85344"/>
                  </a:lnTo>
                  <a:lnTo>
                    <a:pt x="686155" y="73888"/>
                  </a:lnTo>
                  <a:lnTo>
                    <a:pt x="674573" y="66573"/>
                  </a:lnTo>
                  <a:lnTo>
                    <a:pt x="660920" y="64223"/>
                  </a:lnTo>
                  <a:lnTo>
                    <a:pt x="647065" y="67691"/>
                  </a:lnTo>
                  <a:lnTo>
                    <a:pt x="635850" y="74904"/>
                  </a:lnTo>
                  <a:lnTo>
                    <a:pt x="629031" y="85648"/>
                  </a:lnTo>
                  <a:lnTo>
                    <a:pt x="626770" y="98463"/>
                  </a:lnTo>
                  <a:lnTo>
                    <a:pt x="629285" y="111887"/>
                  </a:lnTo>
                  <a:lnTo>
                    <a:pt x="783005" y="478116"/>
                  </a:lnTo>
                  <a:lnTo>
                    <a:pt x="749388" y="491032"/>
                  </a:lnTo>
                  <a:lnTo>
                    <a:pt x="706323" y="511949"/>
                  </a:lnTo>
                  <a:lnTo>
                    <a:pt x="666267" y="535800"/>
                  </a:lnTo>
                  <a:lnTo>
                    <a:pt x="637184" y="556602"/>
                  </a:lnTo>
                  <a:lnTo>
                    <a:pt x="392811" y="252603"/>
                  </a:lnTo>
                  <a:lnTo>
                    <a:pt x="392811" y="250317"/>
                  </a:lnTo>
                  <a:lnTo>
                    <a:pt x="381431" y="242862"/>
                  </a:lnTo>
                  <a:lnTo>
                    <a:pt x="368427" y="240144"/>
                  </a:lnTo>
                  <a:lnTo>
                    <a:pt x="355409" y="241985"/>
                  </a:lnTo>
                  <a:lnTo>
                    <a:pt x="344043" y="248158"/>
                  </a:lnTo>
                  <a:lnTo>
                    <a:pt x="335292" y="259511"/>
                  </a:lnTo>
                  <a:lnTo>
                    <a:pt x="332143" y="272757"/>
                  </a:lnTo>
                  <a:lnTo>
                    <a:pt x="334416" y="286397"/>
                  </a:lnTo>
                  <a:lnTo>
                    <a:pt x="341884" y="298958"/>
                  </a:lnTo>
                  <a:lnTo>
                    <a:pt x="604850" y="582993"/>
                  </a:lnTo>
                  <a:lnTo>
                    <a:pt x="595185" y="591185"/>
                  </a:lnTo>
                  <a:lnTo>
                    <a:pt x="564146" y="622173"/>
                  </a:lnTo>
                  <a:lnTo>
                    <a:pt x="536079" y="655027"/>
                  </a:lnTo>
                  <a:lnTo>
                    <a:pt x="511009" y="689432"/>
                  </a:lnTo>
                  <a:lnTo>
                    <a:pt x="498348" y="709891"/>
                  </a:lnTo>
                  <a:lnTo>
                    <a:pt x="166751" y="508127"/>
                  </a:lnTo>
                  <a:lnTo>
                    <a:pt x="164465" y="508127"/>
                  </a:lnTo>
                  <a:lnTo>
                    <a:pt x="151003" y="504304"/>
                  </a:lnTo>
                  <a:lnTo>
                    <a:pt x="137934" y="505879"/>
                  </a:lnTo>
                  <a:lnTo>
                    <a:pt x="126504" y="512457"/>
                  </a:lnTo>
                  <a:lnTo>
                    <a:pt x="117983" y="523621"/>
                  </a:lnTo>
                  <a:lnTo>
                    <a:pt x="114147" y="536181"/>
                  </a:lnTo>
                  <a:lnTo>
                    <a:pt x="115722" y="549338"/>
                  </a:lnTo>
                  <a:lnTo>
                    <a:pt x="122301" y="561276"/>
                  </a:lnTo>
                  <a:lnTo>
                    <a:pt x="133477" y="570103"/>
                  </a:lnTo>
                  <a:lnTo>
                    <a:pt x="477443" y="747166"/>
                  </a:lnTo>
                  <a:lnTo>
                    <a:pt x="469773" y="761911"/>
                  </a:lnTo>
                  <a:lnTo>
                    <a:pt x="453605" y="799426"/>
                  </a:lnTo>
                  <a:lnTo>
                    <a:pt x="440385" y="837425"/>
                  </a:lnTo>
                  <a:lnTo>
                    <a:pt x="430110" y="875652"/>
                  </a:lnTo>
                  <a:lnTo>
                    <a:pt x="424522" y="904709"/>
                  </a:lnTo>
                  <a:lnTo>
                    <a:pt x="42164" y="828294"/>
                  </a:lnTo>
                  <a:lnTo>
                    <a:pt x="40005" y="826135"/>
                  </a:lnTo>
                  <a:lnTo>
                    <a:pt x="25654" y="827214"/>
                  </a:lnTo>
                  <a:lnTo>
                    <a:pt x="13373" y="833310"/>
                  </a:lnTo>
                  <a:lnTo>
                    <a:pt x="4406" y="843610"/>
                  </a:lnTo>
                  <a:lnTo>
                    <a:pt x="0" y="857250"/>
                  </a:lnTo>
                  <a:lnTo>
                    <a:pt x="1143" y="870343"/>
                  </a:lnTo>
                  <a:lnTo>
                    <a:pt x="7264" y="881989"/>
                  </a:lnTo>
                  <a:lnTo>
                    <a:pt x="17526" y="890727"/>
                  </a:lnTo>
                  <a:lnTo>
                    <a:pt x="31115" y="895096"/>
                  </a:lnTo>
                  <a:lnTo>
                    <a:pt x="419138" y="945324"/>
                  </a:lnTo>
                  <a:lnTo>
                    <a:pt x="418401" y="951687"/>
                  </a:lnTo>
                  <a:lnTo>
                    <a:pt x="416941" y="988949"/>
                  </a:lnTo>
                  <a:lnTo>
                    <a:pt x="419011" y="1035608"/>
                  </a:lnTo>
                  <a:lnTo>
                    <a:pt x="424980" y="1080884"/>
                  </a:lnTo>
                  <a:lnTo>
                    <a:pt x="431177" y="1109751"/>
                  </a:lnTo>
                  <a:lnTo>
                    <a:pt x="32639" y="1170051"/>
                  </a:lnTo>
                  <a:lnTo>
                    <a:pt x="30480" y="1170051"/>
                  </a:lnTo>
                  <a:lnTo>
                    <a:pt x="17221" y="1175994"/>
                  </a:lnTo>
                  <a:lnTo>
                    <a:pt x="7950" y="1186053"/>
                  </a:lnTo>
                  <a:lnTo>
                    <a:pt x="3276" y="1198600"/>
                  </a:lnTo>
                  <a:lnTo>
                    <a:pt x="3810" y="1211961"/>
                  </a:lnTo>
                  <a:lnTo>
                    <a:pt x="9461" y="1225156"/>
                  </a:lnTo>
                  <a:lnTo>
                    <a:pt x="19075" y="1234376"/>
                  </a:lnTo>
                  <a:lnTo>
                    <a:pt x="31597" y="1239037"/>
                  </a:lnTo>
                  <a:lnTo>
                    <a:pt x="45974" y="1238504"/>
                  </a:lnTo>
                  <a:lnTo>
                    <a:pt x="441718" y="1149743"/>
                  </a:lnTo>
                  <a:lnTo>
                    <a:pt x="447027" y="1167828"/>
                  </a:lnTo>
                  <a:lnTo>
                    <a:pt x="462330" y="1209814"/>
                  </a:lnTo>
                  <a:lnTo>
                    <a:pt x="479983" y="1251000"/>
                  </a:lnTo>
                  <a:lnTo>
                    <a:pt x="499567" y="1291526"/>
                  </a:lnTo>
                  <a:lnTo>
                    <a:pt x="503288" y="1298575"/>
                  </a:lnTo>
                  <a:lnTo>
                    <a:pt x="141986" y="1495298"/>
                  </a:lnTo>
                  <a:lnTo>
                    <a:pt x="139700" y="1495298"/>
                  </a:lnTo>
                  <a:lnTo>
                    <a:pt x="130213" y="1505381"/>
                  </a:lnTo>
                  <a:lnTo>
                    <a:pt x="125298" y="1517954"/>
                  </a:lnTo>
                  <a:lnTo>
                    <a:pt x="125349" y="1531366"/>
                  </a:lnTo>
                  <a:lnTo>
                    <a:pt x="130810" y="1543939"/>
                  </a:lnTo>
                  <a:lnTo>
                    <a:pt x="139661" y="1553756"/>
                  </a:lnTo>
                  <a:lnTo>
                    <a:pt x="151638" y="1559420"/>
                  </a:lnTo>
                  <a:lnTo>
                    <a:pt x="164846" y="1560106"/>
                  </a:lnTo>
                  <a:lnTo>
                    <a:pt x="177419" y="1554988"/>
                  </a:lnTo>
                  <a:lnTo>
                    <a:pt x="522363" y="1334503"/>
                  </a:lnTo>
                  <a:lnTo>
                    <a:pt x="543026" y="1371206"/>
                  </a:lnTo>
                  <a:lnTo>
                    <a:pt x="566115" y="1410652"/>
                  </a:lnTo>
                  <a:lnTo>
                    <a:pt x="607250" y="1479753"/>
                  </a:lnTo>
                  <a:lnTo>
                    <a:pt x="357124" y="1763141"/>
                  </a:lnTo>
                  <a:lnTo>
                    <a:pt x="354838" y="1765427"/>
                  </a:lnTo>
                  <a:lnTo>
                    <a:pt x="349021" y="1777695"/>
                  </a:lnTo>
                  <a:lnTo>
                    <a:pt x="348195" y="1790560"/>
                  </a:lnTo>
                  <a:lnTo>
                    <a:pt x="352361" y="1803031"/>
                  </a:lnTo>
                  <a:lnTo>
                    <a:pt x="361569" y="1814068"/>
                  </a:lnTo>
                  <a:lnTo>
                    <a:pt x="374167" y="1819884"/>
                  </a:lnTo>
                  <a:lnTo>
                    <a:pt x="387616" y="1820722"/>
                  </a:lnTo>
                  <a:lnTo>
                    <a:pt x="400227" y="1816595"/>
                  </a:lnTo>
                  <a:lnTo>
                    <a:pt x="410337" y="1807464"/>
                  </a:lnTo>
                  <a:lnTo>
                    <a:pt x="630567" y="1519618"/>
                  </a:lnTo>
                  <a:lnTo>
                    <a:pt x="636155" y="1529207"/>
                  </a:lnTo>
                  <a:lnTo>
                    <a:pt x="658469" y="1569288"/>
                  </a:lnTo>
                  <a:lnTo>
                    <a:pt x="679615" y="1609890"/>
                  </a:lnTo>
                  <a:lnTo>
                    <a:pt x="699198" y="1651165"/>
                  </a:lnTo>
                  <a:lnTo>
                    <a:pt x="716851" y="1693252"/>
                  </a:lnTo>
                  <a:lnTo>
                    <a:pt x="732155" y="1736305"/>
                  </a:lnTo>
                  <a:lnTo>
                    <a:pt x="744740" y="1780476"/>
                  </a:lnTo>
                  <a:lnTo>
                    <a:pt x="754202" y="1825904"/>
                  </a:lnTo>
                  <a:lnTo>
                    <a:pt x="760171" y="1872742"/>
                  </a:lnTo>
                  <a:lnTo>
                    <a:pt x="762254" y="1921129"/>
                  </a:lnTo>
                  <a:lnTo>
                    <a:pt x="757809" y="1921129"/>
                  </a:lnTo>
                  <a:lnTo>
                    <a:pt x="742251" y="1923834"/>
                  </a:lnTo>
                  <a:lnTo>
                    <a:pt x="729576" y="1931085"/>
                  </a:lnTo>
                  <a:lnTo>
                    <a:pt x="721042" y="1941652"/>
                  </a:lnTo>
                  <a:lnTo>
                    <a:pt x="717931" y="1954276"/>
                  </a:lnTo>
                  <a:lnTo>
                    <a:pt x="721042" y="1968233"/>
                  </a:lnTo>
                  <a:lnTo>
                    <a:pt x="729576" y="1979472"/>
                  </a:lnTo>
                  <a:lnTo>
                    <a:pt x="742251" y="1986978"/>
                  </a:lnTo>
                  <a:lnTo>
                    <a:pt x="757809" y="1989709"/>
                  </a:lnTo>
                  <a:lnTo>
                    <a:pt x="1262507" y="1989709"/>
                  </a:lnTo>
                  <a:lnTo>
                    <a:pt x="1276731" y="1986978"/>
                  </a:lnTo>
                  <a:lnTo>
                    <a:pt x="1288719" y="1979472"/>
                  </a:lnTo>
                  <a:lnTo>
                    <a:pt x="1297000" y="1968233"/>
                  </a:lnTo>
                  <a:lnTo>
                    <a:pt x="1300099" y="1954276"/>
                  </a:lnTo>
                  <a:lnTo>
                    <a:pt x="1297000" y="1941652"/>
                  </a:lnTo>
                  <a:lnTo>
                    <a:pt x="1288719" y="1931085"/>
                  </a:lnTo>
                  <a:lnTo>
                    <a:pt x="1276731" y="1923834"/>
                  </a:lnTo>
                  <a:lnTo>
                    <a:pt x="1262507" y="1921129"/>
                  </a:lnTo>
                  <a:lnTo>
                    <a:pt x="1255776" y="1921129"/>
                  </a:lnTo>
                  <a:lnTo>
                    <a:pt x="1256157" y="1912239"/>
                  </a:lnTo>
                  <a:lnTo>
                    <a:pt x="1257846" y="1872742"/>
                  </a:lnTo>
                  <a:lnTo>
                    <a:pt x="1263815" y="1825904"/>
                  </a:lnTo>
                  <a:lnTo>
                    <a:pt x="1273276" y="1780476"/>
                  </a:lnTo>
                  <a:lnTo>
                    <a:pt x="1285862" y="1736305"/>
                  </a:lnTo>
                  <a:lnTo>
                    <a:pt x="1301165" y="1693252"/>
                  </a:lnTo>
                  <a:lnTo>
                    <a:pt x="1318818" y="1651165"/>
                  </a:lnTo>
                  <a:lnTo>
                    <a:pt x="1338402" y="1609890"/>
                  </a:lnTo>
                  <a:lnTo>
                    <a:pt x="1359547" y="1569288"/>
                  </a:lnTo>
                  <a:lnTo>
                    <a:pt x="1381861" y="1529207"/>
                  </a:lnTo>
                  <a:lnTo>
                    <a:pt x="1396034" y="1504848"/>
                  </a:lnTo>
                  <a:lnTo>
                    <a:pt x="1626743" y="1794383"/>
                  </a:lnTo>
                  <a:lnTo>
                    <a:pt x="1629029" y="1794383"/>
                  </a:lnTo>
                  <a:lnTo>
                    <a:pt x="1639100" y="1803133"/>
                  </a:lnTo>
                  <a:lnTo>
                    <a:pt x="1651673" y="1806282"/>
                  </a:lnTo>
                  <a:lnTo>
                    <a:pt x="1665084" y="1804009"/>
                  </a:lnTo>
                  <a:lnTo>
                    <a:pt x="1677670" y="1796542"/>
                  </a:lnTo>
                  <a:lnTo>
                    <a:pt x="1685201" y="1785251"/>
                  </a:lnTo>
                  <a:lnTo>
                    <a:pt x="1687957" y="1772272"/>
                  </a:lnTo>
                  <a:lnTo>
                    <a:pt x="1686128" y="1759280"/>
                  </a:lnTo>
                  <a:lnTo>
                    <a:pt x="1679956" y="1747901"/>
                  </a:lnTo>
                  <a:lnTo>
                    <a:pt x="1419466" y="1465110"/>
                  </a:lnTo>
                  <a:lnTo>
                    <a:pt x="1432661" y="1442935"/>
                  </a:lnTo>
                  <a:lnTo>
                    <a:pt x="1451902" y="1410652"/>
                  </a:lnTo>
                  <a:lnTo>
                    <a:pt x="1468069" y="1383030"/>
                  </a:lnTo>
                  <a:lnTo>
                    <a:pt x="1474990" y="1371206"/>
                  </a:lnTo>
                  <a:lnTo>
                    <a:pt x="1491983" y="1340993"/>
                  </a:lnTo>
                  <a:lnTo>
                    <a:pt x="1497304" y="1331544"/>
                  </a:lnTo>
                  <a:lnTo>
                    <a:pt x="1502359" y="1321968"/>
                  </a:lnTo>
                  <a:lnTo>
                    <a:pt x="1851406" y="1535176"/>
                  </a:lnTo>
                  <a:lnTo>
                    <a:pt x="1851406" y="1537335"/>
                  </a:lnTo>
                  <a:lnTo>
                    <a:pt x="1853692" y="1537335"/>
                  </a:lnTo>
                  <a:lnTo>
                    <a:pt x="1867141" y="1541170"/>
                  </a:lnTo>
                  <a:lnTo>
                    <a:pt x="1880196" y="1539595"/>
                  </a:lnTo>
                  <a:lnTo>
                    <a:pt x="1891588" y="1533017"/>
                  </a:lnTo>
                  <a:lnTo>
                    <a:pt x="1900047" y="1521841"/>
                  </a:lnTo>
                  <a:lnTo>
                    <a:pt x="1903869" y="1508391"/>
                  </a:lnTo>
                  <a:lnTo>
                    <a:pt x="1902307" y="1495336"/>
                  </a:lnTo>
                  <a:lnTo>
                    <a:pt x="1895767" y="1483944"/>
                  </a:lnTo>
                  <a:lnTo>
                    <a:pt x="1884680" y="1475486"/>
                  </a:lnTo>
                  <a:lnTo>
                    <a:pt x="1520837" y="1286573"/>
                  </a:lnTo>
                  <a:lnTo>
                    <a:pt x="1538033" y="1251000"/>
                  </a:lnTo>
                  <a:lnTo>
                    <a:pt x="1538376" y="1250188"/>
                  </a:lnTo>
                  <a:lnTo>
                    <a:pt x="1555686" y="1209814"/>
                  </a:lnTo>
                  <a:lnTo>
                    <a:pt x="1558734" y="1201420"/>
                  </a:lnTo>
                  <a:lnTo>
                    <a:pt x="1570990" y="1167828"/>
                  </a:lnTo>
                  <a:lnTo>
                    <a:pt x="1573466" y="1159383"/>
                  </a:lnTo>
                  <a:lnTo>
                    <a:pt x="1580324" y="1135964"/>
                  </a:lnTo>
                  <a:lnTo>
                    <a:pt x="1978152" y="1215644"/>
                  </a:lnTo>
                  <a:lnTo>
                    <a:pt x="1980311" y="1215644"/>
                  </a:lnTo>
                  <a:lnTo>
                    <a:pt x="1993379" y="1215542"/>
                  </a:lnTo>
                  <a:lnTo>
                    <a:pt x="2004974" y="1209649"/>
                  </a:lnTo>
                  <a:lnTo>
                    <a:pt x="2013661" y="1199616"/>
                  </a:lnTo>
                  <a:lnTo>
                    <a:pt x="2018030" y="118706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77021" y="1566748"/>
            <a:ext cx="1388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585858"/>
                </a:solidFill>
                <a:latin typeface="Verdana"/>
                <a:cs typeface="Verdana"/>
              </a:rPr>
              <a:t>Versatile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8824721" y="2934411"/>
            <a:ext cx="2003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585858"/>
                </a:solidFill>
                <a:latin typeface="Verdana"/>
                <a:cs typeface="Verdana"/>
              </a:rPr>
              <a:t>Open</a:t>
            </a:r>
            <a:r>
              <a:rPr sz="2400" b="1" spc="-2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-125" dirty="0">
                <a:solidFill>
                  <a:srgbClr val="585858"/>
                </a:solidFill>
                <a:latin typeface="Verdana"/>
                <a:cs typeface="Verdana"/>
              </a:rPr>
              <a:t>Source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5814" y="2850007"/>
            <a:ext cx="131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585858"/>
                </a:solidFill>
                <a:latin typeface="Verdana"/>
                <a:cs typeface="Verdana"/>
              </a:rPr>
              <a:t>Scalable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8132" y="4306570"/>
            <a:ext cx="1095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585858"/>
                </a:solidFill>
                <a:latin typeface="Verdana"/>
                <a:cs typeface="Verdana"/>
              </a:rPr>
              <a:t>Secure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3932" y="2088007"/>
            <a:ext cx="3055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585858"/>
                </a:solidFill>
                <a:latin typeface="Verdana"/>
                <a:cs typeface="Verdana"/>
              </a:rPr>
              <a:t>Rapid</a:t>
            </a:r>
            <a:r>
              <a:rPr sz="2400" b="1" spc="-2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-140" dirty="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1018" y="3992371"/>
            <a:ext cx="3067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585858"/>
                </a:solidFill>
                <a:latin typeface="Verdana"/>
                <a:cs typeface="Verdana"/>
              </a:rPr>
              <a:t>Vast</a:t>
            </a:r>
            <a:r>
              <a:rPr sz="2400" b="1" spc="-2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-120" dirty="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sz="2400" b="1" spc="-2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b="1" spc="-140" dirty="0">
                <a:solidFill>
                  <a:srgbClr val="585858"/>
                </a:solidFill>
                <a:latin typeface="Verdana"/>
                <a:cs typeface="Verdana"/>
              </a:rPr>
              <a:t>Supported </a:t>
            </a:r>
            <a:r>
              <a:rPr sz="2400" b="1" spc="-45" dirty="0">
                <a:solidFill>
                  <a:srgbClr val="585858"/>
                </a:solidFill>
                <a:latin typeface="Verdana"/>
                <a:cs typeface="Verdana"/>
              </a:rPr>
              <a:t>Community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5" rIns="0" bIns="0" rtlCol="0">
            <a:spAutoFit/>
          </a:bodyPr>
          <a:lstStyle/>
          <a:p>
            <a:pPr marL="1962785">
              <a:lnSpc>
                <a:spcPct val="100000"/>
              </a:lnSpc>
              <a:spcBef>
                <a:spcPts val="100"/>
              </a:spcBef>
            </a:pPr>
            <a:r>
              <a:rPr dirty="0"/>
              <a:t>Django</a:t>
            </a:r>
            <a:r>
              <a:rPr spc="-20" dirty="0"/>
              <a:t> </a:t>
            </a:r>
            <a:r>
              <a:rPr spc="-10" dirty="0"/>
              <a:t>Installation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6148" y="757427"/>
            <a:ext cx="8535924" cy="58338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47770" y="4045711"/>
            <a:ext cx="689927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b="1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install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Django,</a:t>
            </a:r>
            <a:r>
              <a:rPr sz="1600" b="1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visit</a:t>
            </a:r>
            <a:r>
              <a:rPr sz="1600" b="1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django</a:t>
            </a:r>
            <a:r>
              <a:rPr sz="1600" b="1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official</a:t>
            </a:r>
            <a:r>
              <a:rPr sz="1600" b="1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Verdana"/>
                <a:cs typeface="Verdana"/>
              </a:rPr>
              <a:t>site 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(https://www.djangoproject.com)</a:t>
            </a:r>
            <a:r>
              <a:rPr sz="1600" b="1" spc="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download</a:t>
            </a:r>
            <a:r>
              <a:rPr sz="1600" b="1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django</a:t>
            </a:r>
            <a:r>
              <a:rPr sz="1600" b="1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Verdana"/>
                <a:cs typeface="Verdana"/>
              </a:rPr>
              <a:t>by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clicking</a:t>
            </a:r>
            <a:r>
              <a:rPr sz="1600" b="1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600" b="1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b="1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download</a:t>
            </a:r>
            <a:r>
              <a:rPr sz="1600" b="1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section.</a:t>
            </a:r>
            <a:r>
              <a:rPr sz="1600" b="1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Here,</a:t>
            </a:r>
            <a:r>
              <a:rPr sz="16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600" b="1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see</a:t>
            </a:r>
            <a:r>
              <a:rPr sz="1600" b="1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various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options</a:t>
            </a:r>
            <a:r>
              <a:rPr sz="16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b="1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download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b="1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  <a:p>
            <a:pPr marL="190500" marR="187325" algn="ctr">
              <a:lnSpc>
                <a:spcPct val="100000"/>
              </a:lnSpc>
              <a:spcBef>
                <a:spcPts val="1920"/>
              </a:spcBef>
            </a:pP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Django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requires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pip</a:t>
            </a:r>
            <a:r>
              <a:rPr sz="16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b="1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start</a:t>
            </a:r>
            <a:r>
              <a:rPr sz="1600" b="1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installation.</a:t>
            </a:r>
            <a:r>
              <a:rPr sz="1600" b="1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Pip</a:t>
            </a:r>
            <a:r>
              <a:rPr sz="1600" b="1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b="1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b="1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package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manager</a:t>
            </a:r>
            <a:r>
              <a:rPr sz="16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system</a:t>
            </a:r>
            <a:r>
              <a:rPr sz="1600" b="1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600" b="1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600" b="1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b="1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install</a:t>
            </a:r>
            <a:r>
              <a:rPr sz="1600" b="1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manage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packages</a:t>
            </a:r>
            <a:r>
              <a:rPr sz="1600" b="1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written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600" b="1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python.</a:t>
            </a:r>
            <a:r>
              <a:rPr sz="1600" b="1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600" b="1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Python</a:t>
            </a:r>
            <a:r>
              <a:rPr sz="1600" b="1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3.4</a:t>
            </a:r>
            <a:r>
              <a:rPr sz="1600" b="1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higher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versions</a:t>
            </a:r>
            <a:r>
              <a:rPr sz="1600" b="1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pip3</a:t>
            </a:r>
            <a:r>
              <a:rPr sz="1600" b="1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b="1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600" b="1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b="1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404040"/>
                </a:solidFill>
                <a:latin typeface="Verdana"/>
                <a:cs typeface="Verdana"/>
              </a:rPr>
              <a:t>manage</a:t>
            </a:r>
            <a:r>
              <a:rPr sz="1600" b="1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Verdana"/>
                <a:cs typeface="Verdana"/>
              </a:rPr>
              <a:t>packages.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1328</Words>
  <Application>Microsoft Office PowerPoint</Application>
  <PresentationFormat>Widescreen</PresentationFormat>
  <Paragraphs>311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Times New Roman</vt:lpstr>
      <vt:lpstr>Verdana</vt:lpstr>
      <vt:lpstr>Wingdings</vt:lpstr>
      <vt:lpstr>Office Theme</vt:lpstr>
      <vt:lpstr>Introduction to Django</vt:lpstr>
      <vt:lpstr>Agenda</vt:lpstr>
      <vt:lpstr>What is Web Framework?</vt:lpstr>
      <vt:lpstr>What is Django?</vt:lpstr>
      <vt:lpstr>History</vt:lpstr>
      <vt:lpstr>PowerPoint Presentation</vt:lpstr>
      <vt:lpstr>PowerPoint Presentation</vt:lpstr>
      <vt:lpstr>Features of Django</vt:lpstr>
      <vt:lpstr>Django Installation</vt:lpstr>
      <vt:lpstr>Django Installation</vt:lpstr>
      <vt:lpstr>$ pip3 install django==2.0.3</vt:lpstr>
      <vt:lpstr>Verify Django Installation</vt:lpstr>
      <vt:lpstr>Django Project</vt:lpstr>
      <vt:lpstr>Django Project Example</vt:lpstr>
      <vt:lpstr>PowerPoint Presentation</vt:lpstr>
      <vt:lpstr>Locate into the Project</vt:lpstr>
      <vt:lpstr>To see all the files and subfolders of django project, we can use tree command to view the tree structure of the application. This is a utility command, if it is not present, can be downloaded via apt-get install tree command.</vt:lpstr>
      <vt:lpstr>Running the Django Project</vt:lpstr>
      <vt:lpstr>PowerPoint Presentation</vt:lpstr>
      <vt:lpstr>Look server has started and can be accessed at localhost with port 8000. Let's access it using the browser, it looks like the below.</vt:lpstr>
      <vt:lpstr>DJANGO MODELS AND DATABASE</vt:lpstr>
      <vt:lpstr>Agenda</vt:lpstr>
      <vt:lpstr>What is Model?</vt:lpstr>
      <vt:lpstr>CREATE YOUR FIRST MODEL</vt:lpstr>
      <vt:lpstr>MODEL FIELDS</vt:lpstr>
      <vt:lpstr>1. FIELD TYPE</vt:lpstr>
      <vt:lpstr>2. FIELD OPTIONS</vt:lpstr>
      <vt:lpstr>The following are some common and mostly used field option:</vt:lpstr>
      <vt:lpstr>3. MODEL FIELD RELATIONSHIP</vt:lpstr>
      <vt:lpstr>PowerPoint Presentation</vt:lpstr>
      <vt:lpstr>PowerPoint Presentation</vt:lpstr>
      <vt:lpstr>from django.db import models</vt:lpstr>
      <vt:lpstr>3) One-to-one relationships</vt:lpstr>
      <vt:lpstr>Meta Option</vt:lpstr>
      <vt:lpstr>E.g.</vt:lpstr>
      <vt:lpstr>Databases</vt:lpstr>
      <vt:lpstr>Telling Django About Your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Than Hieu Nguyen</cp:lastModifiedBy>
  <cp:revision>4</cp:revision>
  <dcterms:created xsi:type="dcterms:W3CDTF">2024-01-17T13:06:03Z</dcterms:created>
  <dcterms:modified xsi:type="dcterms:W3CDTF">2024-03-25T03:47:53Z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2024-01-17T00:00:00Z</vt:filetime>
  </property>
  <property fmtid="{D5CDD505-2E9C-101B-9397-08002B2CF9AE}" pid="5" name="Producer">
    <vt:lpwstr>Microsoft® PowerPoint® 2016</vt:lpwstr>
  </property>
</Properties>
</file>