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99" r:id="rId4"/>
    <p:sldId id="333" r:id="rId5"/>
    <p:sldId id="334" r:id="rId6"/>
    <p:sldId id="335" r:id="rId7"/>
    <p:sldId id="337" r:id="rId8"/>
    <p:sldId id="331" r:id="rId9"/>
    <p:sldId id="338" r:id="rId10"/>
    <p:sldId id="339" r:id="rId11"/>
    <p:sldId id="321" r:id="rId12"/>
    <p:sldId id="34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거북이 거북이" initials="거거" lastIdx="1" clrIdx="0">
    <p:extLst>
      <p:ext uri="{19B8F6BF-5375-455C-9EA6-DF929625EA0E}">
        <p15:presenceInfo xmlns:p15="http://schemas.microsoft.com/office/powerpoint/2012/main" userId="9b0d297d4ddcfb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23" y="2601119"/>
            <a:ext cx="9816353" cy="165576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8000" b="1" dirty="0">
                <a:latin typeface="+mj-lt"/>
              </a:rPr>
              <a:t>8</a:t>
            </a:r>
            <a:r>
              <a:rPr lang="ko-KR" altLang="en-US" sz="8000" b="1" dirty="0">
                <a:latin typeface="+mj-lt"/>
              </a:rPr>
              <a:t>주차 </a:t>
            </a:r>
            <a:r>
              <a:rPr lang="en-US" altLang="ko-KR" sz="8000" b="1" dirty="0">
                <a:latin typeface="+mj-lt"/>
              </a:rPr>
              <a:t>: </a:t>
            </a:r>
            <a:r>
              <a:rPr lang="ko-KR" altLang="en-US" sz="8000" b="1" dirty="0">
                <a:latin typeface="+mj-lt"/>
              </a:rPr>
              <a:t>디스코 컨트롤러</a:t>
            </a:r>
            <a:endParaRPr lang="en-US" altLang="ko-KR" sz="80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sz="1800" dirty="0"/>
              <a:t>1.</a:t>
            </a:r>
            <a:r>
              <a:rPr lang="ko-KR" altLang="en-US" sz="1800" dirty="0"/>
              <a:t> 문제 해설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-1" y="1712675"/>
            <a:ext cx="11736593" cy="365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생각해보기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시간이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때 시작 가능한 작업은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요청 시간이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이하인 작업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작업이 요청 시간이 빠른 순서대로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정렬되어있으면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편하다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: sort(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jobs.begin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(),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jobs.end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앞에 작업이 빨리 끝나야 다음 작업이 빨리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시작가능하다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수행 가능한 작업중 가장 처리 시간이 적은 작업을 가져올 필요성이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처리 시간이 제일 작은 작업이 먼저 나오는 우선순위 큐를 작성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4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712675"/>
            <a:ext cx="6481482" cy="3613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cur: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현재 탐색하는 작업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time: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시간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작업이 완료된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작업의 요청이 빠른 순서대로 정렬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소요시간이 빠른 작업이 먼저 나오도록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하기위한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cmp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비교연산자 구현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CB129B-6129-44C8-B45F-F96BC50A4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370" y="2126164"/>
            <a:ext cx="6712630" cy="28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6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62753" y="1741501"/>
            <a:ext cx="6481482" cy="485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먼저 현재시간 내에 수행 가능한 모든 작업들을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pq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넣어준다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pq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들어있는 값은 현재 수행가능한 작업 뿐이고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처리 시간이 짧은 순서대로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pq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나오게 되므로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=&gt;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pq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빌 때까지 하나씩 꺼내면서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시간과 정답을 갱신해준다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현재 시간에서 수행가능한 작업이 없다면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다음 작업이 요청되는 시간으로 이동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구해야할것은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평균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FC6873-E47F-41BB-94E9-24C08CABB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235" y="1388021"/>
            <a:ext cx="5647765" cy="450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1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AE5EEC-A444-4550-92F7-0F9F19FA4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39" y="1340285"/>
            <a:ext cx="10840977" cy="50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149AD-EC83-4E0F-BDED-47D850A60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50" y="959380"/>
            <a:ext cx="11036328" cy="573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3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883792-51CE-447F-A1CA-AF294AF0C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2" y="829867"/>
            <a:ext cx="10584067" cy="593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6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355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작업의 요청 시간과 소요시간이 저장된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차원배열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jobs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요청 시간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&lt;= 1,000, 1 &lt;=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소요시간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&lt;= 1,000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번에 하나의 작업만 수행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작업이 수행되지 않고 있을 때는 먼저 요청이 들어온 작업부터 처리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작업의 요청부터 종료까지 걸린 시간의 평균 중 최솟값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3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37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우선순위큐</a:t>
            </a: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(priority queue):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들어온 순서에 상관없이 우선순위가 높은 데이터가 먼저 나오는 자료구조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힙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(Heap)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사용하여 구현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완전 이진 트리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노드는 자식 노드들 보다 더 큰 우선순위를 가진다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우선순위가 값의 크기이면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Max Heap :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부모 노드가 항상 자식 노드의 값보다 크거나 같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M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Heap :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부모 노드가 항상 자식 노드의 값보다 작거나 같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9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sz="1800" dirty="0"/>
              <a:t>1.</a:t>
            </a:r>
            <a:r>
              <a:rPr lang="ko-KR" altLang="en-US" sz="1800" dirty="0"/>
              <a:t> 문제 해설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-1" y="1712675"/>
            <a:ext cx="11736593" cy="325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 큐 사용법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#include &lt;queue&gt;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priority_queue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T,Container,Compare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pq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: T –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자료형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Container –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컨테이너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Compare –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비교함수를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사용한는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우선순위큐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pq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생성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pq.push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 큐에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삽입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pq.pop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 큐에서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원소를 삭제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pq.top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 큐에서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있는 원소를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pq.empty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우선순위 큐가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비어있는지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여부를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false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7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sz="1800" dirty="0"/>
              <a:t>1.</a:t>
            </a:r>
            <a:r>
              <a:rPr lang="ko-KR" altLang="en-US" sz="1800" dirty="0"/>
              <a:t> 문제 해설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-1" y="1712675"/>
            <a:ext cx="11736593" cy="365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생각해보기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시간이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때 시작 가능한 작업은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요청 시간이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이하인 작업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작업이 요청 시간이 빠른 순서대로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정렬되어있으면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편하다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: sort(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jobs.begin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(),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jobs.end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앞에 작업이 빨리 끝나야 다음 작업이 빨리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시작가능하다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수행 가능한 작업중 가장 처리 시간이 적은 작업을 가져올 필요성이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처리 시간이 제일 작은 작업이 먼저 나오는 우선순위 큐를 작성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3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4980</TotalTime>
  <Words>634</Words>
  <Application>Microsoft Office PowerPoint</Application>
  <PresentationFormat>와이드스크린</PresentationFormat>
  <Paragraphs>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207</cp:revision>
  <dcterms:created xsi:type="dcterms:W3CDTF">2021-01-02T15:13:48Z</dcterms:created>
  <dcterms:modified xsi:type="dcterms:W3CDTF">2021-05-23T14:53:33Z</dcterms:modified>
</cp:coreProperties>
</file>