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1" r:id="rId4"/>
    <p:sldId id="301" r:id="rId5"/>
    <p:sldId id="339" r:id="rId6"/>
    <p:sldId id="340" r:id="rId7"/>
    <p:sldId id="341" r:id="rId8"/>
    <p:sldId id="342" r:id="rId9"/>
    <p:sldId id="343" r:id="rId10"/>
    <p:sldId id="344" r:id="rId11"/>
    <p:sldId id="334" r:id="rId12"/>
    <p:sldId id="337" r:id="rId13"/>
    <p:sldId id="33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31" y="2452192"/>
            <a:ext cx="12083969" cy="1655762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latin typeface="+mj-lt"/>
              </a:rPr>
              <a:t>10</a:t>
            </a:r>
            <a:r>
              <a:rPr lang="ko-KR" altLang="en-US" sz="6600" b="1" dirty="0">
                <a:latin typeface="+mj-lt"/>
              </a:rPr>
              <a:t>주차 </a:t>
            </a:r>
            <a:r>
              <a:rPr lang="en-US" altLang="ko-KR" sz="6600" b="1" dirty="0">
                <a:latin typeface="+mj-lt"/>
              </a:rPr>
              <a:t>: </a:t>
            </a:r>
            <a:r>
              <a:rPr lang="ko-KR" altLang="en-US" sz="6600" b="1" dirty="0">
                <a:latin typeface="+mj-lt"/>
              </a:rPr>
              <a:t>광고 삽입</a:t>
            </a:r>
            <a:endParaRPr lang="en-US" altLang="ko-KR" sz="66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740229" y="1533941"/>
            <a:ext cx="11132457" cy="565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구간합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구하기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광고의 길이가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adv_time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으로 고정되어 있다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1~1+adv_time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구간의 다음 구간은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2~2+adv_time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이전 구간의 구간합에서 가장 앞의 원소를 빼고 새로운 원소를 더해주면 새로운 구간합이다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구간을 옮겨가며 구간합이 이전 구간합보다 크면 구간의 시작 시간을 갱신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ex: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adv_time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= 5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인 경우에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이전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구간합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10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삭제되는 원소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video[2]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새로운 원소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video[7]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구간합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10 – video[2] + video[7] = 11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3C79455-D881-4A45-B3B9-92B875DD9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17511"/>
              </p:ext>
            </p:extLst>
          </p:nvPr>
        </p:nvGraphicFramePr>
        <p:xfrm>
          <a:off x="1350865" y="411471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122691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4660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95921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45162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35854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631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152317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34658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28392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769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6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049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1E1CF99-1F58-4E65-96EF-B80687598B9A}"/>
              </a:ext>
            </a:extLst>
          </p:cNvPr>
          <p:cNvSpPr txBox="1"/>
          <p:nvPr/>
        </p:nvSpPr>
        <p:spPr>
          <a:xfrm>
            <a:off x="5775650" y="5324059"/>
            <a:ext cx="588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시작점과 끝점의 위치를 옮기는 </a:t>
            </a:r>
            <a:r>
              <a:rPr lang="ko-KR" altLang="en-US" dirty="0" err="1"/>
              <a:t>투포인터</a:t>
            </a:r>
            <a:r>
              <a:rPr lang="ko-KR" altLang="en-US" dirty="0"/>
              <a:t> 알고리즘으로 </a:t>
            </a:r>
            <a:endParaRPr lang="en-US" altLang="ko-KR" dirty="0"/>
          </a:p>
          <a:p>
            <a:r>
              <a:rPr lang="en-US" altLang="ko-KR" b="1" dirty="0"/>
              <a:t>O(n)</a:t>
            </a:r>
            <a:r>
              <a:rPr lang="ko-KR" altLang="en-US" dirty="0"/>
              <a:t>의 </a:t>
            </a:r>
            <a:r>
              <a:rPr lang="ko-KR" altLang="en-US" dirty="0" err="1"/>
              <a:t>시간복잡도로</a:t>
            </a:r>
            <a:r>
              <a:rPr lang="ko-KR" altLang="en-US" dirty="0"/>
              <a:t> 문제 해결이 가능</a:t>
            </a:r>
          </a:p>
        </p:txBody>
      </p:sp>
    </p:spTree>
    <p:extLst>
      <p:ext uri="{BB962C8B-B14F-4D97-AF65-F5344CB8AC3E}">
        <p14:creationId xmlns:p14="http://schemas.microsoft.com/office/powerpoint/2010/main" val="10151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정답 코드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D914D3-DBD1-4B79-9614-EB9B93C6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58" y="1139828"/>
            <a:ext cx="4267218" cy="57651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AAA035-0B84-4EDF-AD9F-40974EB92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76" y="1381861"/>
            <a:ext cx="5797152" cy="52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정답 코드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4C931-D2FD-4131-868F-7C9FF9352C85}"/>
              </a:ext>
            </a:extLst>
          </p:cNvPr>
          <p:cNvSpPr txBox="1"/>
          <p:nvPr/>
        </p:nvSpPr>
        <p:spPr>
          <a:xfrm>
            <a:off x="5462412" y="1644930"/>
            <a:ext cx="7044612" cy="275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시간대별 시청자수를 저장할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video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최대 시간을 기준으로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360,000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칸이 필요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계산을 편하게 하기 위해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“HH-MM-SS”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초단위로 바꾸는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strtoint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결과값을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“HH-MM-SS”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형식으로 반환하기 위한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inttostr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308A1F-4D82-40EC-BAB0-F4CD4ECC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58" y="1092802"/>
            <a:ext cx="4267218" cy="576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12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98367-861E-4D9E-82C2-97DCE946C462}"/>
              </a:ext>
            </a:extLst>
          </p:cNvPr>
          <p:cNvSpPr txBox="1"/>
          <p:nvPr/>
        </p:nvSpPr>
        <p:spPr>
          <a:xfrm>
            <a:off x="5695678" y="2288743"/>
            <a:ext cx="7044612" cy="196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모든 문자열 정보를 초 단위로 바꾸어 계산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logs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배열을 탐색하면서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video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시청자수 정보를 저장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첫 구간의 구간합을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일일히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더해서 구하고 이를 기준으로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다음 구간합을 비교하며 정답을 찾기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정답을 반환할 때 반드시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“HH:MM:SS”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형식으로 반환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B6C2FF-EBAE-4793-BCBE-7655D19C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4" y="1340285"/>
            <a:ext cx="5666791" cy="52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7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정답 코드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630B0-AA8E-4937-A5AF-3D2CBE9D3089}"/>
              </a:ext>
            </a:extLst>
          </p:cNvPr>
          <p:cNvSpPr txBox="1"/>
          <p:nvPr/>
        </p:nvSpPr>
        <p:spPr>
          <a:xfrm>
            <a:off x="957303" y="1753774"/>
            <a:ext cx="11350015" cy="415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play_time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동영상의 재생 시간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(“HH:MM:SS”)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adv_time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광고의 재생 시간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(“HH:MM:SS”)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광고는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pip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틀어 동영상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재생중에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재생된다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logs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시청자들이 해당 동영상을 재생했던 구간 정보를 담은 배열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(“H1:M1:S1-H2:M2:S2”)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시청자들의 누적 재생시간이 가장 많이 나올 광고의 시작 시간 중 가장 빠른 시작 시간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(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“HH:MM:SS”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형식으로 반환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740229" y="1533941"/>
            <a:ext cx="11132457" cy="405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고찰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시간을 초 단위의 정수형으로 변환하여 계산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최대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99:59:59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이므로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360,000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초로 해결이 가능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int -&gt; string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경우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to_string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string -&gt; int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경우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stoi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문제에서 구해야 할 것은 전체 동영상 재생 시간 중 가장 누적 재생 시간이 많은 구간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전체 구간에서 특정 길이의 구간합이 가장 큰 구간을 구할 것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9898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740229" y="1533941"/>
            <a:ext cx="11132457" cy="405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구간 생성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구간합을 구하기 위해 누적 재생시간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시청자수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저장할 배열을 생성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최대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360,000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초로 해결이 가능하므로 최대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360,000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칸의 배열이면 충분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위에서 생성한 배열을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video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라고 하고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logs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배열에서 각 시청자의 재생 시작 시간을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start,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종료 시간을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end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라고 하면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video[start]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video[end]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까지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+ 1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해주면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최종적으로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video[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 =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~ i+1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영상을 시청한 시청자 수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ex: A : 1~5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초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B : 3 ~ 7, C : 4 ~ 9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D16A4591-742E-4901-959A-185CEE9F5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88908"/>
              </p:ext>
            </p:extLst>
          </p:nvPr>
        </p:nvGraphicFramePr>
        <p:xfrm>
          <a:off x="1658775" y="512371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122691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4660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95921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45162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35854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631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152317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34658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28392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769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6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04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75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740229" y="1533941"/>
            <a:ext cx="11132457" cy="405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구간 생성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구간합을 구하기 위해 누적 재생시간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시청자수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저장할 배열을 생성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최대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360,000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초로 해결이 가능하므로 최대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360,000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칸의 배열이면 충분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위에서 생성한 배열을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video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라고 하고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logs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배열에서 각 시청자의 재생 시작 시간을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start,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종료 시간을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end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라고 하면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video[start]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video[end]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까지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+ 1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해주면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최종적으로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video[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 =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~ i+1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영상을 시청한 시청자 수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ex: A : 1~5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초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B : 3 ~ 7, C : 4 ~ 9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D16A4591-742E-4901-959A-185CEE9F5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784687"/>
              </p:ext>
            </p:extLst>
          </p:nvPr>
        </p:nvGraphicFramePr>
        <p:xfrm>
          <a:off x="1658775" y="512371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122691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4660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95921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45162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35854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631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152317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34658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28392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769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6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04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5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740229" y="1533941"/>
            <a:ext cx="11132457" cy="405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구간 생성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구간합을 구하기 위해 누적 재생시간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시청자수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저장할 배열을 생성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최대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360,000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초로 해결이 가능하므로 최대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360,000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칸의 배열이면 충분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위에서 생성한 배열을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video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라고 하고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logs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배열에서 각 시청자의 재생 시작 시간을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start,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종료 시간을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end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라고 하면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video[start]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video[end]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까지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+ 1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해주면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최종적으로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video[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 =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~ i+1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영상을 시청한 시청자 수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ex: A : 1~5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초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B : 3 ~ 7, C : 4 ~ 9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8D9D471-7859-4DD9-A71A-4FF79AB83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688984"/>
              </p:ext>
            </p:extLst>
          </p:nvPr>
        </p:nvGraphicFramePr>
        <p:xfrm>
          <a:off x="1658775" y="512371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122691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4660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95921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45162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35854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631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152317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34658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28392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769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6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04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02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740229" y="1533941"/>
            <a:ext cx="11132457" cy="44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구간합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구하기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광고의 길이가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adv_time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으로 고정되어 있다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1~1+adv_time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구간의 다음 구간은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2~2+adv_time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이전 구간의 구간합에서 가장 앞의 원소를 빼고 새로운 원소를 더해주면 새로운 구간합이다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구간을 옮겨가며 구간합이 이전 구간합보다 크면 구간의 시작 시간을 갱신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ex: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adv_time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= 5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인 경우에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구간합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9 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3C79455-D881-4A45-B3B9-92B875DD9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99219"/>
              </p:ext>
            </p:extLst>
          </p:nvPr>
        </p:nvGraphicFramePr>
        <p:xfrm>
          <a:off x="1313542" y="41209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122691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4660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95921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45162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35854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631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152317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34658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28392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769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6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04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37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740229" y="1533941"/>
            <a:ext cx="11132457" cy="5251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구간합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구하기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광고의 길이가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adv_time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으로 고정되어 있다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1~1+adv_time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구간의 다음 구간은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2~2+adv_time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이전 구간의 구간합에서 가장 앞의 원소를 빼고 새로운 원소를 더해주면 새로운 구간합이다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구간을 옮겨가며 구간합이 이전 구간합보다 크면 구간의 시작 시간을 갱신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ex: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adv_time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= 5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인 경우에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이전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구간합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9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삭제되는 원소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video[1]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새로운 원소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video[6]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구간합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9 – video[1] + video[6] = 10</a:t>
            </a: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3C79455-D881-4A45-B3B9-92B875DD9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662120"/>
              </p:ext>
            </p:extLst>
          </p:nvPr>
        </p:nvGraphicFramePr>
        <p:xfrm>
          <a:off x="1350864" y="410230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122691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4660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95921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45162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35854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631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152317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34658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28392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769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6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04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92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3513</TotalTime>
  <Words>1067</Words>
  <Application>Microsoft Office PowerPoint</Application>
  <PresentationFormat>와이드스크린</PresentationFormat>
  <Paragraphs>229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128</cp:revision>
  <dcterms:created xsi:type="dcterms:W3CDTF">2021-01-02T15:13:48Z</dcterms:created>
  <dcterms:modified xsi:type="dcterms:W3CDTF">2022-01-03T02:44:42Z</dcterms:modified>
</cp:coreProperties>
</file>