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286" r:id="rId16"/>
    <p:sldId id="309" r:id="rId17"/>
    <p:sldId id="310" r:id="rId18"/>
    <p:sldId id="312" r:id="rId19"/>
    <p:sldId id="313" r:id="rId20"/>
    <p:sldId id="287" r:id="rId21"/>
    <p:sldId id="314" r:id="rId22"/>
    <p:sldId id="315" r:id="rId23"/>
    <p:sldId id="29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805" TargetMode="External"/><Relationship Id="rId2" Type="http://schemas.openxmlformats.org/officeDocument/2006/relationships/hyperlink" Target="https://www.acmicpc.net/problem/2798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07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+mj-lt"/>
              </a:rPr>
              <a:t>Binary Search</a:t>
            </a:r>
            <a:endParaRPr lang="ko-KR" altLang="en-US" sz="54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97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Parametric Search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가정한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조건을 만족한다면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작거나 같은 값으로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시도해보자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F57C59E9-13B5-4C48-B8C8-A829DB06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12235"/>
              </p:ext>
            </p:extLst>
          </p:nvPr>
        </p:nvGraphicFramePr>
        <p:xfrm>
          <a:off x="696001" y="4071290"/>
          <a:ext cx="10799998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63925110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04928529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6564505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6512243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0630436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12673947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741613653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59238808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5137770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55544262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903571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41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47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53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0255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B0EB05-D0EC-43E3-B68F-8B419780A28B}"/>
              </a:ext>
            </a:extLst>
          </p:cNvPr>
          <p:cNvSpPr/>
          <p:nvPr/>
        </p:nvSpPr>
        <p:spPr>
          <a:xfrm rot="16200000">
            <a:off x="2922496" y="5341428"/>
            <a:ext cx="448235" cy="2756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7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97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Parametric Search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가정한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조건을 불만족한다면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큰 값으로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시도해보자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F57C59E9-13B5-4C48-B8C8-A829DB06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87326"/>
              </p:ext>
            </p:extLst>
          </p:nvPr>
        </p:nvGraphicFramePr>
        <p:xfrm>
          <a:off x="696001" y="4071290"/>
          <a:ext cx="10799998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63925110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04928529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6564505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6512243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0630436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12673947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741613653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59238808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5137770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55544262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903571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41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47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53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0255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B0EB05-D0EC-43E3-B68F-8B419780A28B}"/>
              </a:ext>
            </a:extLst>
          </p:cNvPr>
          <p:cNvSpPr/>
          <p:nvPr/>
        </p:nvSpPr>
        <p:spPr>
          <a:xfrm rot="16200000">
            <a:off x="3908614" y="5339596"/>
            <a:ext cx="448235" cy="2756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4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97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Parametric Search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가정한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조건을 불만족한다면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큰 값으로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시도해보자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F57C59E9-13B5-4C48-B8C8-A829DB06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46922"/>
              </p:ext>
            </p:extLst>
          </p:nvPr>
        </p:nvGraphicFramePr>
        <p:xfrm>
          <a:off x="696001" y="4071290"/>
          <a:ext cx="10799998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63925110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04928529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6564505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6512243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0630436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12673947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741613653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59238808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5137770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55544262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903571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41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47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53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0255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B0EB05-D0EC-43E3-B68F-8B419780A28B}"/>
              </a:ext>
            </a:extLst>
          </p:cNvPr>
          <p:cNvSpPr/>
          <p:nvPr/>
        </p:nvSpPr>
        <p:spPr>
          <a:xfrm rot="16200000">
            <a:off x="4885768" y="5339596"/>
            <a:ext cx="448235" cy="2756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6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89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Parametric Search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결정함수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조건을 만족하는지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불만족하는지 여부를 파악하는 것이 중요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대게 결정함수를 만들어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binary search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더해준다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결정함수는 경우에 따라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매개변수로 받아 함수내에서 조건에 만족 여부를 파악하여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3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01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Parametric Search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정리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Parametric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Search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정답을 가정하고 해당 값이 가능한 값인지 확인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결정함수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필요로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정답을 가정하는 과정을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Binary Search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해결한다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Binary Search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사용하므로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정답이 가능한 값의 구간은 연속적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나와야한다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O(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7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</a:t>
            </a:r>
            <a:r>
              <a:rPr lang="en-US" altLang="ko-KR" sz="2000" dirty="0"/>
              <a:t>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544286" y="1915886"/>
            <a:ext cx="1014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나무 자르기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3"/>
              </a:rPr>
              <a:t>https://www.acmicpc.net/problem/2805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2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</a:t>
            </a:r>
            <a:r>
              <a:rPr lang="en-US" altLang="ko-KR" sz="2000" dirty="0"/>
              <a:t>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1F715-7773-467A-B459-607048B7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541"/>
            <a:ext cx="12192000" cy="59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5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</a:t>
            </a:r>
            <a:r>
              <a:rPr lang="en-US" altLang="ko-KR" sz="2000" dirty="0"/>
              <a:t>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ACAD4-66AC-4B39-B99E-662F83E89D3B}"/>
              </a:ext>
            </a:extLst>
          </p:cNvPr>
          <p:cNvSpPr txBox="1"/>
          <p:nvPr/>
        </p:nvSpPr>
        <p:spPr>
          <a:xfrm>
            <a:off x="286871" y="1753774"/>
            <a:ext cx="109364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/>
              <a:t>주어진 조건</a:t>
            </a:r>
            <a:r>
              <a:rPr lang="en-US" altLang="ko-KR" sz="2400" b="1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나무의 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(1 &lt;= N &lt;= 1,000,000)</a:t>
            </a:r>
          </a:p>
          <a:p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가져갈 수 있는 최소한의 나무의 길이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 (1 &lt;= M &lt;= 2,000,000,000)</a:t>
            </a:r>
          </a:p>
          <a:p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3.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나무들의 크기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(0 &lt;= tree[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1,000,000,000)</a:t>
            </a:r>
          </a:p>
          <a:p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4.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상근이가 지정한 나무의 크기가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라면 상근이가 가져가는 나무의 크기는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tree[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- 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들의 합이다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buFontTx/>
              <a:buChar char="-"/>
            </a:pPr>
            <a:r>
              <a:rPr lang="ko-KR" altLang="en-US" sz="2400" b="1" dirty="0"/>
              <a:t>구해야 할 것</a:t>
            </a:r>
            <a:r>
              <a:rPr lang="en-US" altLang="ko-KR" sz="2400" b="1" dirty="0"/>
              <a:t>:</a:t>
            </a:r>
          </a:p>
          <a:p>
            <a:r>
              <a:rPr lang="en-US" altLang="ko-KR" b="1" dirty="0"/>
              <a:t>   </a:t>
            </a:r>
            <a:r>
              <a:rPr lang="ko-KR" altLang="en-US" b="1" dirty="0"/>
              <a:t>상근이가 지정한 나무의 크기 </a:t>
            </a:r>
            <a:r>
              <a:rPr lang="en-US" altLang="ko-KR" b="1" dirty="0"/>
              <a:t>h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56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</a:t>
            </a:r>
            <a:r>
              <a:rPr lang="en-US" altLang="ko-KR" sz="2000" dirty="0"/>
              <a:t>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ACAD4-66AC-4B39-B99E-662F83E89D3B}"/>
              </a:ext>
            </a:extLst>
          </p:cNvPr>
          <p:cNvSpPr txBox="1"/>
          <p:nvPr/>
        </p:nvSpPr>
        <p:spPr>
          <a:xfrm>
            <a:off x="286871" y="1753774"/>
            <a:ext cx="109364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단순하게 해결해보자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나무의 크기는 무조건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0~1,000,000,000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이기 때문에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0~1,000,000,000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0~1,000,000,000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까지의 모든 경우의 수의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대하여 상근이가 가져가는 나무의 길이 중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이상인 값 중 가장 작은 값을 찾아준다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1,000,000 * 1,000,000,000 = 1,000,000,000,000,000 ….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당연히 시간초과가 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71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</a:t>
            </a:r>
            <a:r>
              <a:rPr lang="en-US" altLang="ko-KR" sz="2000" dirty="0"/>
              <a:t>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ACAD4-66AC-4B39-B99E-662F83E89D3B}"/>
              </a:ext>
            </a:extLst>
          </p:cNvPr>
          <p:cNvSpPr txBox="1"/>
          <p:nvPr/>
        </p:nvSpPr>
        <p:spPr>
          <a:xfrm>
            <a:off x="286871" y="1753774"/>
            <a:ext cx="109364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Parametric Search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찾아보자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핵심은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이상의 나무를 가져가는 조건에 맞추어서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정해주는것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1,000,000,000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잡고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Binary Search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정답을 가정해주자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가정한 정답이 맞는지 결정함수로 답을 특정해주자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-&gt; tree[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- 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들의 합이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크거나 같으면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반환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38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Binary Search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Parametric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Parametric Search</a:t>
            </a:r>
            <a:r>
              <a:rPr lang="ko-KR" altLang="en-US" dirty="0"/>
              <a:t>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Parametric</a:t>
            </a:r>
            <a:r>
              <a:rPr lang="ko-KR" altLang="en-US" sz="1800" dirty="0"/>
              <a:t> </a:t>
            </a:r>
            <a:r>
              <a:rPr lang="en-US" altLang="ko-KR" sz="1800" dirty="0"/>
              <a:t>Search</a:t>
            </a:r>
            <a:r>
              <a:rPr lang="ko-KR" altLang="en-US" sz="1800" dirty="0"/>
              <a:t> 예시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2A188-D3DA-46F5-849F-F0D09727F211}"/>
              </a:ext>
            </a:extLst>
          </p:cNvPr>
          <p:cNvSpPr txBox="1"/>
          <p:nvPr/>
        </p:nvSpPr>
        <p:spPr>
          <a:xfrm>
            <a:off x="5423647" y="1753774"/>
            <a:ext cx="56567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/>
              <a:t>결정함수</a:t>
            </a:r>
            <a:endParaRPr lang="en-US" altLang="ko-KR" sz="2400" b="1" dirty="0"/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상근이가 자르겠다고 지정한 나무의 크기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매개변수로 받아준다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(h = mid = 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low+high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)/2)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나무의 크기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들의 합이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이상이라는 조건이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맞으면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틀리면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false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반환하도록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327C02-6EC4-499E-B519-FC81AF1E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6" y="2094585"/>
            <a:ext cx="4661446" cy="30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78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Parametric</a:t>
            </a:r>
            <a:r>
              <a:rPr lang="ko-KR" altLang="en-US" sz="1800" dirty="0"/>
              <a:t> </a:t>
            </a:r>
            <a:r>
              <a:rPr lang="en-US" altLang="ko-KR" sz="1800" dirty="0"/>
              <a:t>Search</a:t>
            </a:r>
            <a:r>
              <a:rPr lang="ko-KR" altLang="en-US" sz="1800" dirty="0"/>
              <a:t> 예시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2A188-D3DA-46F5-849F-F0D09727F211}"/>
              </a:ext>
            </a:extLst>
          </p:cNvPr>
          <p:cNvSpPr txBox="1"/>
          <p:nvPr/>
        </p:nvSpPr>
        <p:spPr>
          <a:xfrm>
            <a:off x="5423647" y="1753774"/>
            <a:ext cx="5656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1" dirty="0"/>
              <a:t>Binary Search</a:t>
            </a:r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최초에는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0, high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가장 높은 크기의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나무로 잡아주었다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Binary Search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결정함수를 사용해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조건이 맞으면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갱신하고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low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mid+1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갱신해주고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조건이 틀리면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갱신해준다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BBB8D9-3AB0-45B8-894F-1BA706BE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4" y="1437996"/>
            <a:ext cx="4064033" cy="51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4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sz="1800" dirty="0"/>
              <a:t>3.</a:t>
            </a:r>
            <a:r>
              <a:rPr lang="ko-KR" altLang="en-US" sz="1800" dirty="0"/>
              <a:t> </a:t>
            </a:r>
            <a:r>
              <a:rPr lang="en-US" altLang="ko-KR" sz="1800" dirty="0"/>
              <a:t>Parametric</a:t>
            </a:r>
            <a:r>
              <a:rPr lang="ko-KR" altLang="en-US" sz="1800" dirty="0"/>
              <a:t> </a:t>
            </a:r>
            <a:r>
              <a:rPr lang="en-US" altLang="ko-KR" sz="1800" dirty="0"/>
              <a:t>Search</a:t>
            </a:r>
            <a:r>
              <a:rPr lang="ko-KR" altLang="en-US" sz="1800" dirty="0"/>
              <a:t> 예시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8CEB72-938B-4681-A4A0-6533CF71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28" y="0"/>
            <a:ext cx="331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3.</a:t>
            </a:r>
            <a:r>
              <a:rPr lang="ko-KR" altLang="en-US" sz="2000" dirty="0"/>
              <a:t> </a:t>
            </a:r>
            <a:r>
              <a:rPr lang="en-US" altLang="ko-KR" sz="2000" dirty="0"/>
              <a:t>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 예시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A7CA-162D-41A0-901C-F34FC7811B0A}"/>
              </a:ext>
            </a:extLst>
          </p:cNvPr>
          <p:cNvSpPr txBox="1"/>
          <p:nvPr/>
        </p:nvSpPr>
        <p:spPr>
          <a:xfrm>
            <a:off x="272143" y="1926772"/>
            <a:ext cx="11647714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이진탐색 문제 예시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  단계별로 풀기</a:t>
            </a:r>
            <a:r>
              <a:rPr lang="en-US" altLang="ko-KR" sz="2000" b="1" dirty="0"/>
              <a:t>: https://www.acmicpc.net/step/29</a:t>
            </a:r>
          </a:p>
          <a:p>
            <a:pPr marL="137160">
              <a:spcBef>
                <a:spcPts val="1000"/>
              </a:spcBef>
              <a:buSzPts val="1440"/>
            </a:pPr>
            <a:r>
              <a:rPr lang="ko-KR" altLang="en-US" sz="2000" b="1" dirty="0"/>
              <a:t>숫자 카드 </a:t>
            </a:r>
            <a:r>
              <a:rPr lang="en-US" altLang="ko-KR" sz="2000" dirty="0"/>
              <a:t>: </a:t>
            </a:r>
            <a:r>
              <a:rPr lang="en-US" altLang="ko-KR" sz="2000" u="sng" dirty="0">
                <a:solidFill>
                  <a:schemeClr val="hlink"/>
                </a:solidFill>
              </a:rPr>
              <a:t>https://www.acmicpc.net/problem/10815 </a:t>
            </a:r>
            <a:endParaRPr lang="en-US" altLang="ko-KR" sz="2000" dirty="0"/>
          </a:p>
          <a:p>
            <a:pPr marL="137160">
              <a:spcBef>
                <a:spcPts val="1000"/>
              </a:spcBef>
              <a:buSzPts val="1440"/>
            </a:pPr>
            <a:r>
              <a:rPr lang="ko-KR" altLang="en-US" sz="2000" b="1" dirty="0"/>
              <a:t>예산 </a:t>
            </a:r>
            <a:r>
              <a:rPr lang="en-US" altLang="ko-KR" sz="2000" dirty="0"/>
              <a:t>: </a:t>
            </a:r>
            <a:r>
              <a:rPr lang="en-US" altLang="ko-KR" sz="2000" u="sng" dirty="0">
                <a:solidFill>
                  <a:schemeClr val="hlink"/>
                </a:solidFill>
              </a:rPr>
              <a:t>https://www.acmicpc.net/problem/2512 </a:t>
            </a:r>
          </a:p>
          <a:p>
            <a:pPr marL="137160">
              <a:spcBef>
                <a:spcPts val="1000"/>
              </a:spcBef>
              <a:buSzPts val="1440"/>
            </a:pPr>
            <a:r>
              <a:rPr lang="ko-KR" altLang="en-US" sz="2000" b="1" dirty="0" err="1"/>
              <a:t>암기왕</a:t>
            </a:r>
            <a:r>
              <a:rPr lang="en-US" altLang="ko-KR" sz="2000" dirty="0"/>
              <a:t> : </a:t>
            </a:r>
            <a:r>
              <a:rPr lang="en-US" altLang="ko-KR" sz="2000" u="sng" dirty="0">
                <a:solidFill>
                  <a:schemeClr val="hlink"/>
                </a:solidFill>
              </a:rPr>
              <a:t>https://www.acmicpc.net/problem/2776</a:t>
            </a:r>
            <a:endParaRPr lang="en-US" altLang="ko-KR" sz="2000" dirty="0"/>
          </a:p>
          <a:p>
            <a:pPr marL="137160" lvl="0">
              <a:spcBef>
                <a:spcPts val="1000"/>
              </a:spcBef>
              <a:buSzPts val="1440"/>
            </a:pPr>
            <a:r>
              <a:rPr lang="ko-KR" altLang="en-US" sz="2000" b="1" dirty="0"/>
              <a:t>입국심사</a:t>
            </a:r>
            <a:r>
              <a:rPr lang="en-US" altLang="ko-KR" sz="2000" dirty="0"/>
              <a:t> : </a:t>
            </a:r>
            <a:r>
              <a:rPr lang="en-US" altLang="ko-KR" sz="2000" u="sng" dirty="0">
                <a:solidFill>
                  <a:schemeClr val="hlink"/>
                </a:solidFill>
                <a:hlinkClick r:id="rId2"/>
              </a:rPr>
              <a:t>https://www.acmicpc.net/problem/3079</a:t>
            </a:r>
            <a:endParaRPr lang="en-US" altLang="ko-KR" sz="2000" u="sng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1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Binary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선형 탐색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(Linear Search)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짜리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배열이 주어졌을 때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값이 존재하는지 여부를 파악한다고 하자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순서대로 배열을 쭉 훑어보면서 값을 확인하는 방법을 </a:t>
            </a:r>
            <a:r>
              <a:rPr lang="en-US" altLang="ko-KR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선형 탐색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＇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이라고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O(N),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탐색해야하는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양이 많아질수록 비효율이 크게 느껴진다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88BB5EC-DAEF-4C10-8D9E-22B83E14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86734"/>
              </p:ext>
            </p:extLst>
          </p:nvPr>
        </p:nvGraphicFramePr>
        <p:xfrm>
          <a:off x="696000" y="2709000"/>
          <a:ext cx="1080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392511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492852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656450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6512243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0630436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267394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416136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923880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513777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544262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83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Binary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이진 탐색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(Binary Search)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이진탐색은 정렬이 되어있어야 적용이 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시간복잡도는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O(log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N),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정렬을 전제로 한다는 점만 제외하면 효율적이다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77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Binary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401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이진 탐색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(Binary Search)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작동 방식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1. low = 1, high =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초기화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2. low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&lt;=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만족한다면 다음을 수행한다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1) mid = (low + high)/2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2) if 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[mid] ==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return mid;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3) else if 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[mid] &gt;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high = mid – 1; //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low ~ mid-1 	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 내에 존재한다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else if 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[mid] &lt;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low = mid + 1; //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 + 1 ~ high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구간 내에 존재한다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3. low &gt; high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되기 전까지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번을 반복한다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4. low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된다면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존재하지 않는다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0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Binary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이진 탐색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(Binary Search)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작동 방식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화살표는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빨간색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탐색 범위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찾아야 하는 값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 25.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88BB5EC-DAEF-4C10-8D9E-22B83E14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81022"/>
              </p:ext>
            </p:extLst>
          </p:nvPr>
        </p:nvGraphicFramePr>
        <p:xfrm>
          <a:off x="696000" y="2709000"/>
          <a:ext cx="10799998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63925110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04928529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6564505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6512243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0630436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12673947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741613653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59238808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5137770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55544262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903571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0255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796B858-A89D-478A-8003-37BCF9A08DE6}"/>
              </a:ext>
            </a:extLst>
          </p:cNvPr>
          <p:cNvSpPr/>
          <p:nvPr/>
        </p:nvSpPr>
        <p:spPr>
          <a:xfrm rot="16200000">
            <a:off x="5871882" y="3987758"/>
            <a:ext cx="448235" cy="2756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1360D2C5-325F-4B2C-8172-02FF6F72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96409"/>
              </p:ext>
            </p:extLst>
          </p:nvPr>
        </p:nvGraphicFramePr>
        <p:xfrm>
          <a:off x="696000" y="4707014"/>
          <a:ext cx="10799998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63925110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04928529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6564505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6512243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0630436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12673947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741613653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59238808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5137770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55544262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903571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0255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7AC5E0-A60F-4F4A-835A-50B63762BDFC}"/>
              </a:ext>
            </a:extLst>
          </p:cNvPr>
          <p:cNvSpPr/>
          <p:nvPr/>
        </p:nvSpPr>
        <p:spPr>
          <a:xfrm rot="16200000">
            <a:off x="8821269" y="5974800"/>
            <a:ext cx="448235" cy="2756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9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Binary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이진 탐색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(Binary Search)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작동 방식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화살표는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mid,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빨간색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탐색 범위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찾아야 하는 값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 25.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88BB5EC-DAEF-4C10-8D9E-22B83E14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9319"/>
              </p:ext>
            </p:extLst>
          </p:nvPr>
        </p:nvGraphicFramePr>
        <p:xfrm>
          <a:off x="696000" y="2709000"/>
          <a:ext cx="10799998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63925110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04928529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6564505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6512243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0630436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12673947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741613653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59238808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5137770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55544262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903571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0255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796B858-A89D-478A-8003-37BCF9A08DE6}"/>
              </a:ext>
            </a:extLst>
          </p:cNvPr>
          <p:cNvSpPr/>
          <p:nvPr/>
        </p:nvSpPr>
        <p:spPr>
          <a:xfrm rot="16200000">
            <a:off x="6858000" y="3987758"/>
            <a:ext cx="448235" cy="2756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1360D2C5-325F-4B2C-8172-02FF6F72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39024"/>
              </p:ext>
            </p:extLst>
          </p:nvPr>
        </p:nvGraphicFramePr>
        <p:xfrm>
          <a:off x="696000" y="4707014"/>
          <a:ext cx="10799998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63925110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04928529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6564505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6512243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0630436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12673947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741613653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59238808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5137770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55544262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903571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0255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7AC5E0-A60F-4F4A-835A-50B63762BDFC}"/>
              </a:ext>
            </a:extLst>
          </p:cNvPr>
          <p:cNvSpPr/>
          <p:nvPr/>
        </p:nvSpPr>
        <p:spPr>
          <a:xfrm rot="16200000">
            <a:off x="7835153" y="5974799"/>
            <a:ext cx="448235" cy="2756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Parametric Search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binary search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응용한 문제 해결 기법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binary search +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결정 함수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Parametric</a:t>
            </a:r>
            <a:r>
              <a:rPr lang="ko-KR" altLang="en-US" sz="2000" dirty="0"/>
              <a:t> </a:t>
            </a:r>
            <a:r>
              <a:rPr lang="en-US" altLang="ko-KR" sz="2000" dirty="0"/>
              <a:t>Search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4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Parametric Search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란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예를 들어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조건을 만족하는 최솟값을 구하는 문제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주어진다면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문제의 정답이 </a:t>
            </a:r>
            <a:r>
              <a:rPr lang="en-US" altLang="ko-KR" b="1" kern="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ans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 하면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ans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이상의 값들은 모두 해당 조건을 만족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값이다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정답을 가정하고</a:t>
            </a:r>
            <a:r>
              <a:rPr lang="en-US" altLang="ko-KR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값이 조건을 만족하는지 확인하면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문제를 해결할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ex: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F57C59E9-13B5-4C48-B8C8-A829DB06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94227"/>
              </p:ext>
            </p:extLst>
          </p:nvPr>
        </p:nvGraphicFramePr>
        <p:xfrm>
          <a:off x="696001" y="4484012"/>
          <a:ext cx="10799998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63925110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04928529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6564505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6512243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0630436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126739472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741613653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59238808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851377706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55544262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390357101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583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41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47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53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00255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33FF0E-9426-477D-A594-7001F0651349}"/>
              </a:ext>
            </a:extLst>
          </p:cNvPr>
          <p:cNvSpPr/>
          <p:nvPr/>
        </p:nvSpPr>
        <p:spPr>
          <a:xfrm rot="16200000">
            <a:off x="5871883" y="5736867"/>
            <a:ext cx="448235" cy="2756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9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1407</Words>
  <Application>Microsoft Office PowerPoint</Application>
  <PresentationFormat>와이드스크린</PresentationFormat>
  <Paragraphs>392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133</cp:revision>
  <dcterms:created xsi:type="dcterms:W3CDTF">2021-01-02T15:13:48Z</dcterms:created>
  <dcterms:modified xsi:type="dcterms:W3CDTF">2021-03-29T19:54:44Z</dcterms:modified>
</cp:coreProperties>
</file>