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1" r:id="rId5"/>
    <p:sldId id="336" r:id="rId6"/>
    <p:sldId id="334" r:id="rId7"/>
    <p:sldId id="337" r:id="rId8"/>
    <p:sldId id="33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9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다단계 칫솔 판매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 코드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57303" y="1753774"/>
            <a:ext cx="11350015" cy="4552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enroll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판매원의 이름을 담은 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referral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판매원을 다단계 조직에 참여시킨 다른 판매원의 이름을 담은 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추천인의 이름이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“-”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추천인이 따로 없이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center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연결된다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seller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판매량 집계 데이터의 판매원 이름을 나열한 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amount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판매량 집계 데이터의 판매 수량을 나열한 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판매 이익의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추천인에게 보내고 나머지를 가진다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계산한 금액이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 미만인 경우에는 이득을 분배하지 않는다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판매원에게 분배된 이익의 총합을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enroll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담긴 이름 순서대로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5775649" y="1533941"/>
            <a:ext cx="6097037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고찰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center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루트 노드로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추천인을 부모 노드로 하는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트리의 형태로 구현이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해결책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트리를 구현해서 해결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판매 이익의 분배는 자식에서 부모 노드로 분배한다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노드의 부모 노드가 무엇인지만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저장해도 해결이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해결책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부모 노드 정보만 저장하면 재귀로 해결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C305BF-175C-4D01-9D6D-67303C70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" y="2167079"/>
            <a:ext cx="5079384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4805266" y="1340285"/>
            <a:ext cx="7044612" cy="435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문제점 및 해결법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문제가 한 줄기를 가지는 트리인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최악의 경우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seller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배열에 대해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10,000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번의 이득 분배를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해야한다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문제에서 이득의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 미만이면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분배하지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않는다는 예외처리를 제대로 하면 해결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이득이 최대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원이므로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씩 분배하면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seller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배열에 대해 최대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번만 탐색해도 문제가 해결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노드가 문자열의 형태로 주어진다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트리를 따로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구현할게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아니면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해결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591BB7-13D0-4F4E-B342-52DF781B9F3B}"/>
              </a:ext>
            </a:extLst>
          </p:cNvPr>
          <p:cNvSpPr/>
          <p:nvPr/>
        </p:nvSpPr>
        <p:spPr>
          <a:xfrm>
            <a:off x="446318" y="1548882"/>
            <a:ext cx="1147665" cy="550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center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255256-7DCB-4992-83CE-AC1A19E2E7BE}"/>
              </a:ext>
            </a:extLst>
          </p:cNvPr>
          <p:cNvSpPr/>
          <p:nvPr/>
        </p:nvSpPr>
        <p:spPr>
          <a:xfrm>
            <a:off x="1020150" y="2441623"/>
            <a:ext cx="1147665" cy="550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4DCFF-4680-4ACC-85B4-826D55EFFCCD}"/>
              </a:ext>
            </a:extLst>
          </p:cNvPr>
          <p:cNvSpPr/>
          <p:nvPr/>
        </p:nvSpPr>
        <p:spPr>
          <a:xfrm>
            <a:off x="1593982" y="3334364"/>
            <a:ext cx="1147665" cy="550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C3AA7-F78B-4237-A39D-CF47BFB8FD3E}"/>
              </a:ext>
            </a:extLst>
          </p:cNvPr>
          <p:cNvSpPr/>
          <p:nvPr/>
        </p:nvSpPr>
        <p:spPr>
          <a:xfrm>
            <a:off x="2167814" y="4227105"/>
            <a:ext cx="1147665" cy="550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517106-2D9B-4DBF-873F-9CC338470729}"/>
              </a:ext>
            </a:extLst>
          </p:cNvPr>
          <p:cNvSpPr/>
          <p:nvPr/>
        </p:nvSpPr>
        <p:spPr>
          <a:xfrm>
            <a:off x="2741646" y="5119846"/>
            <a:ext cx="1147665" cy="550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FA4CED-7D00-4804-8E73-D2B237E0AF6F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1020151" y="2099388"/>
            <a:ext cx="573832" cy="34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46F431C-9100-4033-A8E1-54DD4450E7F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593983" y="2992129"/>
            <a:ext cx="573832" cy="34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767BE6-7A4F-4D61-85D4-50CE56EAC49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167815" y="3884870"/>
            <a:ext cx="573832" cy="34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4B7C78-C44F-4BB0-A4A6-3CA14131828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41647" y="4777611"/>
            <a:ext cx="573832" cy="34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4E969E-6D92-406B-9124-ECB6630D6F97}"/>
              </a:ext>
            </a:extLst>
          </p:cNvPr>
          <p:cNvSpPr/>
          <p:nvPr/>
        </p:nvSpPr>
        <p:spPr>
          <a:xfrm>
            <a:off x="3315479" y="6012587"/>
            <a:ext cx="1147665" cy="550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314245-A4D7-4BD7-83CC-AD32BFA81FD2}"/>
              </a:ext>
            </a:extLst>
          </p:cNvPr>
          <p:cNvCxnSpPr>
            <a:endCxn id="31" idx="0"/>
          </p:cNvCxnSpPr>
          <p:nvPr/>
        </p:nvCxnSpPr>
        <p:spPr>
          <a:xfrm>
            <a:off x="3315480" y="5670352"/>
            <a:ext cx="573832" cy="34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9B2A13-19B6-4D68-AAF7-2FD566A3DFC3}"/>
              </a:ext>
            </a:extLst>
          </p:cNvPr>
          <p:cNvSpPr txBox="1"/>
          <p:nvPr/>
        </p:nvSpPr>
        <p:spPr>
          <a:xfrm>
            <a:off x="2454731" y="6118837"/>
            <a:ext cx="10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4E025F-918E-402D-B7FE-930D7945FF19}"/>
              </a:ext>
            </a:extLst>
          </p:cNvPr>
          <p:cNvSpPr txBox="1"/>
          <p:nvPr/>
        </p:nvSpPr>
        <p:spPr>
          <a:xfrm>
            <a:off x="2036408" y="5250010"/>
            <a:ext cx="10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1,000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968E7C-DF33-4A40-A984-4EA46D19C190}"/>
              </a:ext>
            </a:extLst>
          </p:cNvPr>
          <p:cNvSpPr txBox="1"/>
          <p:nvPr/>
        </p:nvSpPr>
        <p:spPr>
          <a:xfrm>
            <a:off x="1593982" y="4338404"/>
            <a:ext cx="10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855DE7-9871-4502-9DAD-46A37F5FB735}"/>
              </a:ext>
            </a:extLst>
          </p:cNvPr>
          <p:cNvSpPr txBox="1"/>
          <p:nvPr/>
        </p:nvSpPr>
        <p:spPr>
          <a:xfrm>
            <a:off x="1152331" y="3464528"/>
            <a:ext cx="10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8EA738-57A6-4278-A9A0-B3240BDCA8DC}"/>
              </a:ext>
            </a:extLst>
          </p:cNvPr>
          <p:cNvSpPr txBox="1"/>
          <p:nvPr/>
        </p:nvSpPr>
        <p:spPr>
          <a:xfrm>
            <a:off x="678028" y="2556369"/>
            <a:ext cx="10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2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31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B70008-7E00-40AC-A693-6ADCD225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14" y="1797330"/>
            <a:ext cx="6249630" cy="4222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BB885F-D926-4985-901E-A754519E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71" y="1644930"/>
            <a:ext cx="4813797" cy="46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5462412" y="1644930"/>
            <a:ext cx="7044612" cy="35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이름과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매칭 시킬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부모 노드의 정보를 저장할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parent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총 이익을 저장할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profit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재귀를 통해 현재 노드의 이익의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부모 노드로 보내는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checkprofit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 노드에 도달하거나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이익의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미만인 경우에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대한 예외처리를 해줘야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10%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이익을 빼서 부모 노드에 보내는 것이므로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90%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남긴다고 계산하면 틀리게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E6E4B2-ACB6-4060-A1A9-19B24805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644930"/>
            <a:ext cx="4813797" cy="46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B70008-7E00-40AC-A693-6ADCD225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7" y="1732015"/>
            <a:ext cx="5180927" cy="4222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98367-861E-4D9E-82C2-97DCE946C462}"/>
              </a:ext>
            </a:extLst>
          </p:cNvPr>
          <p:cNvSpPr txBox="1"/>
          <p:nvPr/>
        </p:nvSpPr>
        <p:spPr>
          <a:xfrm>
            <a:off x="5649025" y="2279412"/>
            <a:ext cx="7044612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부모 노드의 정보를 저장할 때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“-”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 경우는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부모 노드가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center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이므로 예외처리를 해줘야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amount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가격이 아니라 판매한 물건 개수이므로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개당 판매 이익인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곱해줘야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7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3329</TotalTime>
  <Words>427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115</cp:revision>
  <dcterms:created xsi:type="dcterms:W3CDTF">2021-01-02T15:13:48Z</dcterms:created>
  <dcterms:modified xsi:type="dcterms:W3CDTF">2021-12-27T03:46:23Z</dcterms:modified>
</cp:coreProperties>
</file>