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99" r:id="rId4"/>
    <p:sldId id="281" r:id="rId5"/>
    <p:sldId id="300" r:id="rId6"/>
    <p:sldId id="301" r:id="rId7"/>
    <p:sldId id="282" r:id="rId8"/>
    <p:sldId id="283" r:id="rId9"/>
    <p:sldId id="302" r:id="rId10"/>
    <p:sldId id="296" r:id="rId11"/>
    <p:sldId id="303" r:id="rId12"/>
    <p:sldId id="304" r:id="rId13"/>
    <p:sldId id="305" r:id="rId14"/>
    <p:sldId id="28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8000" b="1" dirty="0">
                <a:latin typeface="+mj-lt"/>
              </a:rPr>
              <a:t>2</a:t>
            </a:r>
            <a:r>
              <a:rPr lang="ko-KR" altLang="en-US" sz="8000" b="1" dirty="0">
                <a:latin typeface="+mj-lt"/>
              </a:rPr>
              <a:t>주차 </a:t>
            </a:r>
            <a:r>
              <a:rPr lang="en-US" altLang="ko-KR" sz="8000" b="1" dirty="0">
                <a:latin typeface="+mj-lt"/>
              </a:rPr>
              <a:t>: N</a:t>
            </a:r>
            <a:r>
              <a:rPr lang="ko-KR" altLang="en-US" sz="8000" b="1" dirty="0">
                <a:latin typeface="+mj-lt"/>
              </a:rPr>
              <a:t> </a:t>
            </a:r>
            <a:r>
              <a:rPr lang="en-US" altLang="ko-KR" sz="8000" b="1" dirty="0">
                <a:latin typeface="+mj-lt"/>
              </a:rPr>
              <a:t>Queen</a:t>
            </a: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C7ED435-5D41-405F-B60F-7C4E0B36E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06963"/>
              </p:ext>
            </p:extLst>
          </p:nvPr>
        </p:nvGraphicFramePr>
        <p:xfrm>
          <a:off x="4201267" y="2275018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6988791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570726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8309968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161792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47273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    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 열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181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2626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62472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66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097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47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C7ED435-5D41-405F-B60F-7C4E0B36E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4213"/>
              </p:ext>
            </p:extLst>
          </p:nvPr>
        </p:nvGraphicFramePr>
        <p:xfrm>
          <a:off x="968680" y="204560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6988791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570726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8309968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161792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47273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    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 열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181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2626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62472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66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097034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9A3999-947F-4507-A6C6-66219C5D406B}"/>
              </a:ext>
            </a:extLst>
          </p:cNvPr>
          <p:cNvCxnSpPr>
            <a:cxnSpLocks/>
          </p:cNvCxnSpPr>
          <p:nvPr/>
        </p:nvCxnSpPr>
        <p:spPr>
          <a:xfrm flipH="1">
            <a:off x="968680" y="2085769"/>
            <a:ext cx="4260714" cy="425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9024DB-BE8C-44BC-BF7A-87FC4E4CF0BE}"/>
              </a:ext>
            </a:extLst>
          </p:cNvPr>
          <p:cNvSpPr txBox="1"/>
          <p:nvPr/>
        </p:nvSpPr>
        <p:spPr>
          <a:xfrm>
            <a:off x="5389123" y="2045604"/>
            <a:ext cx="6274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r>
              <a:rPr lang="ko-KR" altLang="en-US" b="1" dirty="0"/>
              <a:t>의 열 </a:t>
            </a:r>
            <a:r>
              <a:rPr lang="en-US" altLang="ko-KR" b="1" dirty="0"/>
              <a:t>– B</a:t>
            </a:r>
            <a:r>
              <a:rPr lang="ko-KR" altLang="en-US" b="1" dirty="0"/>
              <a:t>의 열 </a:t>
            </a:r>
            <a:r>
              <a:rPr lang="en-US" altLang="ko-KR" b="1" dirty="0"/>
              <a:t>= 3</a:t>
            </a:r>
          </a:p>
          <a:p>
            <a:r>
              <a:rPr lang="en-US" altLang="ko-KR" b="1" dirty="0"/>
              <a:t>A</a:t>
            </a:r>
            <a:r>
              <a:rPr lang="ko-KR" altLang="en-US" b="1" dirty="0"/>
              <a:t>의 행 </a:t>
            </a:r>
            <a:r>
              <a:rPr lang="en-US" altLang="ko-KR" b="1" dirty="0"/>
              <a:t>– B</a:t>
            </a:r>
            <a:r>
              <a:rPr lang="ko-KR" altLang="en-US" b="1" dirty="0"/>
              <a:t>의 행 </a:t>
            </a:r>
            <a:r>
              <a:rPr lang="en-US" altLang="ko-KR" b="1" dirty="0"/>
              <a:t>= -3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C</a:t>
            </a:r>
            <a:r>
              <a:rPr lang="ko-KR" altLang="en-US" b="1" dirty="0"/>
              <a:t>의 열 </a:t>
            </a:r>
            <a:r>
              <a:rPr lang="en-US" altLang="ko-KR" b="1" dirty="0"/>
              <a:t>– D</a:t>
            </a:r>
            <a:r>
              <a:rPr lang="ko-KR" altLang="en-US" b="1" dirty="0"/>
              <a:t>의 열 </a:t>
            </a:r>
            <a:r>
              <a:rPr lang="en-US" altLang="ko-KR" b="1" dirty="0"/>
              <a:t>= -1</a:t>
            </a:r>
          </a:p>
          <a:p>
            <a:r>
              <a:rPr lang="en-US" altLang="ko-KR" b="1" dirty="0"/>
              <a:t>C</a:t>
            </a:r>
            <a:r>
              <a:rPr lang="ko-KR" altLang="en-US" b="1" dirty="0"/>
              <a:t>의 행 </a:t>
            </a:r>
            <a:r>
              <a:rPr lang="en-US" altLang="ko-KR" b="1" dirty="0"/>
              <a:t>– D</a:t>
            </a:r>
            <a:r>
              <a:rPr lang="ko-KR" altLang="en-US" b="1" dirty="0"/>
              <a:t>의 행 </a:t>
            </a:r>
            <a:r>
              <a:rPr lang="en-US" altLang="ko-KR" b="1" dirty="0"/>
              <a:t>= 1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/>
              <a:t>같은 </a:t>
            </a:r>
            <a:r>
              <a:rPr lang="ko-KR" altLang="en-US" b="1" dirty="0" err="1"/>
              <a:t>우향</a:t>
            </a:r>
            <a:r>
              <a:rPr lang="ko-KR" altLang="en-US" b="1" dirty="0"/>
              <a:t> 대각선위에 </a:t>
            </a:r>
            <a:r>
              <a:rPr lang="ko-KR" altLang="en-US" b="1" dirty="0" err="1"/>
              <a:t>위치해있는</a:t>
            </a:r>
            <a:r>
              <a:rPr lang="ko-KR" altLang="en-US" b="1" dirty="0"/>
              <a:t> 칸 </a:t>
            </a:r>
            <a:r>
              <a:rPr lang="ko-KR" altLang="en-US" b="1" dirty="0" err="1"/>
              <a:t>끼리는</a:t>
            </a:r>
            <a:r>
              <a:rPr lang="en-US" altLang="ko-KR" b="1" dirty="0"/>
              <a:t> </a:t>
            </a:r>
            <a:r>
              <a:rPr lang="ko-KR" altLang="en-US" b="1" dirty="0"/>
              <a:t>다음이 성립한다</a:t>
            </a:r>
            <a:r>
              <a:rPr lang="en-US" altLang="ko-KR" b="1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/>
          </a:p>
          <a:p>
            <a:r>
              <a:rPr lang="en-US" altLang="ko-KR" b="1" dirty="0"/>
              <a:t>    (</a:t>
            </a:r>
            <a:r>
              <a:rPr lang="ko-KR" altLang="en-US" b="1" dirty="0"/>
              <a:t>열의 차이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/>
              <a:t>= -1 * (</a:t>
            </a:r>
            <a:r>
              <a:rPr lang="ko-KR" altLang="en-US" b="1" dirty="0"/>
              <a:t>행의 차이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    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1B311F7-9007-4D7F-A0BC-E1E8B2A44E43}"/>
              </a:ext>
            </a:extLst>
          </p:cNvPr>
          <p:cNvCxnSpPr>
            <a:cxnSpLocks/>
          </p:cNvCxnSpPr>
          <p:nvPr/>
        </p:nvCxnSpPr>
        <p:spPr>
          <a:xfrm flipH="1">
            <a:off x="2431915" y="3540868"/>
            <a:ext cx="2797480" cy="279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3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C7ED435-5D41-405F-B60F-7C4E0B36E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00816"/>
              </p:ext>
            </p:extLst>
          </p:nvPr>
        </p:nvGraphicFramePr>
        <p:xfrm>
          <a:off x="968680" y="204560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6988791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570726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8309968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161792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47273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     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 열</a:t>
                      </a:r>
                      <a:endParaRPr lang="en-US" altLang="ko-KR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181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2626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62472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66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097034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9A3999-947F-4507-A6C6-66219C5D406B}"/>
              </a:ext>
            </a:extLst>
          </p:cNvPr>
          <p:cNvCxnSpPr>
            <a:cxnSpLocks/>
          </p:cNvCxnSpPr>
          <p:nvPr/>
        </p:nvCxnSpPr>
        <p:spPr>
          <a:xfrm flipH="1" flipV="1">
            <a:off x="671209" y="1753774"/>
            <a:ext cx="4319081" cy="433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9024DB-BE8C-44BC-BF7A-87FC4E4CF0BE}"/>
              </a:ext>
            </a:extLst>
          </p:cNvPr>
          <p:cNvSpPr txBox="1"/>
          <p:nvPr/>
        </p:nvSpPr>
        <p:spPr>
          <a:xfrm>
            <a:off x="5389123" y="2045604"/>
            <a:ext cx="6274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r>
              <a:rPr lang="ko-KR" altLang="en-US" b="1" dirty="0"/>
              <a:t>의 열 </a:t>
            </a:r>
            <a:r>
              <a:rPr lang="en-US" altLang="ko-KR" b="1" dirty="0"/>
              <a:t>– B</a:t>
            </a:r>
            <a:r>
              <a:rPr lang="ko-KR" altLang="en-US" b="1" dirty="0"/>
              <a:t>의 열 </a:t>
            </a:r>
            <a:r>
              <a:rPr lang="en-US" altLang="ko-KR" b="1" dirty="0"/>
              <a:t>= 0</a:t>
            </a:r>
          </a:p>
          <a:p>
            <a:r>
              <a:rPr lang="en-US" altLang="ko-KR" b="1" dirty="0"/>
              <a:t>A</a:t>
            </a:r>
            <a:r>
              <a:rPr lang="ko-KR" altLang="en-US" b="1" dirty="0"/>
              <a:t>의 행 </a:t>
            </a:r>
            <a:r>
              <a:rPr lang="en-US" altLang="ko-KR" b="1" dirty="0"/>
              <a:t>– B</a:t>
            </a:r>
            <a:r>
              <a:rPr lang="ko-KR" altLang="en-US" b="1" dirty="0"/>
              <a:t>의 행 </a:t>
            </a:r>
            <a:r>
              <a:rPr lang="en-US" altLang="ko-KR" b="1" dirty="0"/>
              <a:t>= 0</a:t>
            </a:r>
          </a:p>
          <a:p>
            <a:endParaRPr lang="en-US" altLang="ko-KR" b="1" dirty="0"/>
          </a:p>
          <a:p>
            <a:r>
              <a:rPr lang="en-US" altLang="ko-KR" b="1" dirty="0"/>
              <a:t>C</a:t>
            </a:r>
            <a:r>
              <a:rPr lang="ko-KR" altLang="en-US" b="1" dirty="0"/>
              <a:t>의 열 </a:t>
            </a:r>
            <a:r>
              <a:rPr lang="en-US" altLang="ko-KR" b="1" dirty="0"/>
              <a:t>– D</a:t>
            </a:r>
            <a:r>
              <a:rPr lang="ko-KR" altLang="en-US" b="1" dirty="0"/>
              <a:t>의 열 </a:t>
            </a:r>
            <a:r>
              <a:rPr lang="en-US" altLang="ko-KR" b="1" dirty="0"/>
              <a:t>= 1</a:t>
            </a:r>
          </a:p>
          <a:p>
            <a:r>
              <a:rPr lang="en-US" altLang="ko-KR" b="1" dirty="0"/>
              <a:t>C</a:t>
            </a:r>
            <a:r>
              <a:rPr lang="ko-KR" altLang="en-US" b="1" dirty="0"/>
              <a:t>의 행 </a:t>
            </a:r>
            <a:r>
              <a:rPr lang="en-US" altLang="ko-KR" b="1" dirty="0"/>
              <a:t>– D</a:t>
            </a:r>
            <a:r>
              <a:rPr lang="ko-KR" altLang="en-US" b="1" dirty="0"/>
              <a:t>의 행 </a:t>
            </a:r>
            <a:r>
              <a:rPr lang="en-US" altLang="ko-KR" b="1" dirty="0"/>
              <a:t>= 1</a:t>
            </a:r>
          </a:p>
          <a:p>
            <a:endParaRPr lang="en-US" altLang="ko-KR" b="1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dirty="0"/>
              <a:t>같은 좌향 대각선위에 </a:t>
            </a:r>
            <a:r>
              <a:rPr lang="ko-KR" altLang="en-US" b="1" dirty="0" err="1"/>
              <a:t>위치해있는</a:t>
            </a:r>
            <a:r>
              <a:rPr lang="ko-KR" altLang="en-US" b="1" dirty="0"/>
              <a:t> 칸 </a:t>
            </a:r>
            <a:r>
              <a:rPr lang="ko-KR" altLang="en-US" b="1" dirty="0" err="1"/>
              <a:t>끼리는</a:t>
            </a:r>
            <a:r>
              <a:rPr lang="en-US" altLang="ko-KR" b="1" dirty="0"/>
              <a:t> </a:t>
            </a:r>
            <a:r>
              <a:rPr lang="ko-KR" altLang="en-US" b="1" dirty="0"/>
              <a:t>다음이 성립한다</a:t>
            </a:r>
            <a:r>
              <a:rPr lang="en-US" altLang="ko-KR" b="1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b="1" dirty="0"/>
          </a:p>
          <a:p>
            <a:r>
              <a:rPr lang="en-US" altLang="ko-KR" b="1" dirty="0"/>
              <a:t>    (</a:t>
            </a:r>
            <a:r>
              <a:rPr lang="ko-KR" altLang="en-US" b="1" dirty="0"/>
              <a:t>열의 차이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/>
              <a:t>= (</a:t>
            </a:r>
            <a:r>
              <a:rPr lang="ko-KR" altLang="en-US" b="1" dirty="0"/>
              <a:t>행의 차이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   </a:t>
            </a:r>
          </a:p>
          <a:p>
            <a:r>
              <a:rPr lang="en-US" altLang="ko-KR" dirty="0"/>
              <a:t>   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BA08BBB-4865-40D8-9A68-4C2244836559}"/>
              </a:ext>
            </a:extLst>
          </p:cNvPr>
          <p:cNvCxnSpPr>
            <a:cxnSpLocks/>
          </p:cNvCxnSpPr>
          <p:nvPr/>
        </p:nvCxnSpPr>
        <p:spPr>
          <a:xfrm flipH="1" flipV="1">
            <a:off x="569847" y="3083668"/>
            <a:ext cx="3126664" cy="31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3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86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가지치기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대각선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•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절대값 함수를 통해 </a:t>
            </a:r>
            <a:r>
              <a:rPr lang="ko-KR" altLang="ko-KR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두칸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사이의 열의 차의 절대값이 두 칸사이의 행의 차이의 절대값과 </a:t>
            </a:r>
            <a:r>
              <a:rPr lang="ko-KR" altLang="ko-KR" sz="1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같은지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여부를</a:t>
            </a:r>
            <a:r>
              <a:rPr lang="en-US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체크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4ECEC8-1958-43DA-9EE3-D9056790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47" y="2707299"/>
            <a:ext cx="3238952" cy="9431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05902A-D769-4AE7-A7CC-035C21367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47" y="4030830"/>
            <a:ext cx="6001588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1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712675"/>
            <a:ext cx="5818094" cy="5152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backtrack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dfs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탐색하면서 퀸의 위치를 벡터에 저장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퀸이 배치가능한지 파악해서 탐색의 진행 여부를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파악한다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퀸이 배치가 가능하면 정답을 카운트해준다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재귀가 돌아오면서 퀸의 위치를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checkQueen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queen[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== queen[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idx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같은 열에 다른 퀸이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있는지를 파악해준다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en-US" altLang="ko-KR" b="1" dirty="0">
                <a:effectLst/>
              </a:rPr>
              <a:t>abs(queen[</a:t>
            </a:r>
            <a:r>
              <a:rPr lang="en-US" altLang="ko-KR" b="1" dirty="0" err="1">
                <a:effectLst/>
              </a:rPr>
              <a:t>i</a:t>
            </a:r>
            <a:r>
              <a:rPr lang="en-US" altLang="ko-KR" b="1" dirty="0">
                <a:effectLst/>
              </a:rPr>
              <a:t>]-queen[</a:t>
            </a:r>
            <a:r>
              <a:rPr lang="en-US" altLang="ko-KR" b="1" dirty="0" err="1">
                <a:effectLst/>
              </a:rPr>
              <a:t>idx</a:t>
            </a:r>
            <a:r>
              <a:rPr lang="en-US" altLang="ko-KR" b="1" dirty="0">
                <a:effectLst/>
              </a:rPr>
              <a:t>]) == abs(</a:t>
            </a:r>
            <a:r>
              <a:rPr lang="en-US" altLang="ko-KR" b="1" dirty="0" err="1">
                <a:effectLst/>
              </a:rPr>
              <a:t>i-idx</a:t>
            </a:r>
            <a:r>
              <a:rPr lang="en-US" altLang="ko-KR" b="1" dirty="0">
                <a:effectLst/>
              </a:rPr>
              <a:t>) </a:t>
            </a:r>
            <a:r>
              <a:rPr lang="ko-KR" altLang="en-US" b="1" dirty="0">
                <a:effectLst/>
              </a:rPr>
              <a:t>는 같은 </a:t>
            </a:r>
            <a:endParaRPr lang="en-US" altLang="ko-KR" b="1" dirty="0">
              <a:effectLst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/>
              <a:t>    </a:t>
            </a:r>
            <a:r>
              <a:rPr lang="ko-KR" altLang="en-US" b="1" dirty="0"/>
              <a:t>대각선상의 다른 퀸이 있는지를 파악해준다</a:t>
            </a:r>
            <a:r>
              <a:rPr lang="en-US" altLang="ko-KR" b="1" dirty="0"/>
              <a:t>.</a:t>
            </a:r>
            <a:endParaRPr lang="en-US" altLang="ko-KR" b="1" dirty="0">
              <a:effectLst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F30C2F-CF03-49FF-B0C0-A3258A59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0"/>
            <a:ext cx="5572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1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3F20A2-7C92-416C-963C-14E49664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482" y="0"/>
            <a:ext cx="9520518" cy="683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265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체스판의 가로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세로의 길이이자 체스판에 놓을 수 있는 퀸의 개수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 (1 &lt;= n &lt;= 12)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퀸은 가로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세로 대각선으로 이동이 가능하다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조건에 맞게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퀸을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체스판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위에 배치시키는 방법의 수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65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N-Queen </a:t>
            </a: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</a:t>
            </a: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전형적인 백트래킹 문제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=&gt;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dfs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탐색할 상태 공간 트리와 가지치기를 할 때 판단할 조건문을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정해야한다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상태 공간 트리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=&gt;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탐색 공간을 임의의 트리 형태로 바꾼 것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 치기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=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상태 공간 트리를 탐색하면서 문제 조건에 맞지 않은 하위 트리를 제거하는 것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2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365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-Queen</a:t>
            </a: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상태 공간 트리</a:t>
            </a: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행에 한 개의 퀸만 배치가 가능하다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=&gt; </a:t>
            </a:r>
            <a:r>
              <a:rPr lang="ko-KR" altLang="en-US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이번 행</a:t>
            </a: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퀸의 위치를 특정하면 다음 행의 퀸을 특정하면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경로를 탐색하면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256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가지를 탐색해야 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=&gt; 256 =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4*4*4*4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N-Queen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=&gt; n</a:t>
            </a:r>
            <a:r>
              <a:rPr lang="ko-KR" altLang="en-US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곱한 만큼 탐색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2AB6266-60A4-4DA0-8346-5B2DA15FE309}"/>
              </a:ext>
            </a:extLst>
          </p:cNvPr>
          <p:cNvGrpSpPr/>
          <p:nvPr/>
        </p:nvGrpSpPr>
        <p:grpSpPr>
          <a:xfrm>
            <a:off x="4272957" y="1753774"/>
            <a:ext cx="7543223" cy="3961370"/>
            <a:chOff x="2972997" y="1645529"/>
            <a:chExt cx="7543223" cy="396137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40C6B19-5E28-4E4E-9184-CD3F764C0FFF}"/>
                </a:ext>
              </a:extLst>
            </p:cNvPr>
            <p:cNvSpPr/>
            <p:nvPr/>
          </p:nvSpPr>
          <p:spPr>
            <a:xfrm>
              <a:off x="8479971" y="164552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04A3D01-3D33-429C-B5D8-1F65E912ECC1}"/>
                </a:ext>
              </a:extLst>
            </p:cNvPr>
            <p:cNvSpPr/>
            <p:nvPr/>
          </p:nvSpPr>
          <p:spPr>
            <a:xfrm>
              <a:off x="7130142" y="2508756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kern="1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1,1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559F5FB-ADE9-4D57-9034-287789C437F5}"/>
                </a:ext>
              </a:extLst>
            </p:cNvPr>
            <p:cNvSpPr/>
            <p:nvPr/>
          </p:nvSpPr>
          <p:spPr>
            <a:xfrm>
              <a:off x="8047971" y="2508756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kern="1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1,2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D611AAA-F499-45CC-83BA-D597FCA30E06}"/>
                </a:ext>
              </a:extLst>
            </p:cNvPr>
            <p:cNvSpPr/>
            <p:nvPr/>
          </p:nvSpPr>
          <p:spPr>
            <a:xfrm>
              <a:off x="8965800" y="2508756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kern="1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1,3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25CD194-7B06-4CF8-A8B3-3A2B536E3CAA}"/>
                </a:ext>
              </a:extLst>
            </p:cNvPr>
            <p:cNvSpPr/>
            <p:nvPr/>
          </p:nvSpPr>
          <p:spPr>
            <a:xfrm>
              <a:off x="9883629" y="2508756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kern="1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1,4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5603D1E-562B-4023-8D6D-3663204FC430}"/>
                </a:ext>
              </a:extLst>
            </p:cNvPr>
            <p:cNvSpPr/>
            <p:nvPr/>
          </p:nvSpPr>
          <p:spPr>
            <a:xfrm>
              <a:off x="5751684" y="3371493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kern="1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2,1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6F1627A-E5E4-4729-966B-928E5EA0B86E}"/>
                </a:ext>
              </a:extLst>
            </p:cNvPr>
            <p:cNvSpPr/>
            <p:nvPr/>
          </p:nvSpPr>
          <p:spPr>
            <a:xfrm>
              <a:off x="6669513" y="3371493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kern="1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2,2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0DA461A-BF3D-4FF7-9D19-1D1A23F5DB74}"/>
                </a:ext>
              </a:extLst>
            </p:cNvPr>
            <p:cNvSpPr/>
            <p:nvPr/>
          </p:nvSpPr>
          <p:spPr>
            <a:xfrm>
              <a:off x="7587342" y="3371493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kern="1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2,3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D7989E3-B765-4B80-84FC-15CDA25184A1}"/>
                </a:ext>
              </a:extLst>
            </p:cNvPr>
            <p:cNvSpPr/>
            <p:nvPr/>
          </p:nvSpPr>
          <p:spPr>
            <a:xfrm>
              <a:off x="8505171" y="3371493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kern="1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2,4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245157A-F45C-4C76-8B2D-E8B5E69AF258}"/>
                </a:ext>
              </a:extLst>
            </p:cNvPr>
            <p:cNvSpPr/>
            <p:nvPr/>
          </p:nvSpPr>
          <p:spPr>
            <a:xfrm>
              <a:off x="4376655" y="4216762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kern="1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3,1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13229EA-2C1E-4F17-BCC3-94F5FE626556}"/>
                </a:ext>
              </a:extLst>
            </p:cNvPr>
            <p:cNvSpPr/>
            <p:nvPr/>
          </p:nvSpPr>
          <p:spPr>
            <a:xfrm>
              <a:off x="5294484" y="4216762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kern="1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3,2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9765F00-FE6F-4722-B2D0-78C6D8B575CC}"/>
                </a:ext>
              </a:extLst>
            </p:cNvPr>
            <p:cNvSpPr/>
            <p:nvPr/>
          </p:nvSpPr>
          <p:spPr>
            <a:xfrm>
              <a:off x="6212313" y="4216762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kern="1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3,3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F242D48-0288-429E-994E-CDD889F03589}"/>
                </a:ext>
              </a:extLst>
            </p:cNvPr>
            <p:cNvSpPr/>
            <p:nvPr/>
          </p:nvSpPr>
          <p:spPr>
            <a:xfrm>
              <a:off x="7130142" y="4216762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kern="1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3,4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0408343-3DED-4BA6-A6FD-DEF0797315CC}"/>
                </a:ext>
              </a:extLst>
            </p:cNvPr>
            <p:cNvSpPr/>
            <p:nvPr/>
          </p:nvSpPr>
          <p:spPr>
            <a:xfrm>
              <a:off x="2972997" y="506689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kern="1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4,1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AC627BA-8B69-479D-96DC-05B30DE802E8}"/>
                </a:ext>
              </a:extLst>
            </p:cNvPr>
            <p:cNvSpPr/>
            <p:nvPr/>
          </p:nvSpPr>
          <p:spPr>
            <a:xfrm>
              <a:off x="3890826" y="506689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kern="1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4,2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C82A383-785A-4CA1-B31F-EB6162CC0BA1}"/>
                </a:ext>
              </a:extLst>
            </p:cNvPr>
            <p:cNvSpPr/>
            <p:nvPr/>
          </p:nvSpPr>
          <p:spPr>
            <a:xfrm>
              <a:off x="4808655" y="506689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kern="1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4,3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C51158A-BB90-41CE-B9CD-410970695B03}"/>
                </a:ext>
              </a:extLst>
            </p:cNvPr>
            <p:cNvSpPr/>
            <p:nvPr/>
          </p:nvSpPr>
          <p:spPr>
            <a:xfrm>
              <a:off x="5726484" y="506689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kern="1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4,4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50A62F7-BB86-4ED7-A55B-863BBF332C31}"/>
                </a:ext>
              </a:extLst>
            </p:cNvPr>
            <p:cNvCxnSpPr>
              <a:stCxn id="3" idx="3"/>
              <a:endCxn id="8" idx="7"/>
            </p:cNvCxnSpPr>
            <p:nvPr/>
          </p:nvCxnSpPr>
          <p:spPr>
            <a:xfrm flipH="1">
              <a:off x="7591061" y="2106448"/>
              <a:ext cx="967991" cy="48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56F9B47-F286-43DE-883D-E89ACFBE70B9}"/>
                </a:ext>
              </a:extLst>
            </p:cNvPr>
            <p:cNvCxnSpPr>
              <a:cxnSpLocks/>
              <a:stCxn id="3" idx="3"/>
              <a:endCxn id="9" idx="0"/>
            </p:cNvCxnSpPr>
            <p:nvPr/>
          </p:nvCxnSpPr>
          <p:spPr>
            <a:xfrm flipH="1">
              <a:off x="8317971" y="2106448"/>
              <a:ext cx="241081" cy="402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5006908-C5BA-44BB-9302-F7F013618BF3}"/>
                </a:ext>
              </a:extLst>
            </p:cNvPr>
            <p:cNvCxnSpPr>
              <a:cxnSpLocks/>
              <a:stCxn id="3" idx="5"/>
              <a:endCxn id="10" idx="0"/>
            </p:cNvCxnSpPr>
            <p:nvPr/>
          </p:nvCxnSpPr>
          <p:spPr>
            <a:xfrm>
              <a:off x="8940890" y="2106448"/>
              <a:ext cx="294910" cy="402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F04DE8F-0338-4936-AE6F-F33E52FA4F22}"/>
                </a:ext>
              </a:extLst>
            </p:cNvPr>
            <p:cNvCxnSpPr>
              <a:stCxn id="3" idx="5"/>
              <a:endCxn id="11" idx="1"/>
            </p:cNvCxnSpPr>
            <p:nvPr/>
          </p:nvCxnSpPr>
          <p:spPr>
            <a:xfrm>
              <a:off x="8940890" y="2106448"/>
              <a:ext cx="1021820" cy="48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9452339-1CDB-4445-8314-D72639860109}"/>
                </a:ext>
              </a:extLst>
            </p:cNvPr>
            <p:cNvCxnSpPr/>
            <p:nvPr/>
          </p:nvCxnSpPr>
          <p:spPr>
            <a:xfrm flipH="1">
              <a:off x="6231766" y="2992162"/>
              <a:ext cx="967991" cy="48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E68E8D0-B3E7-4F84-9BF7-93D086331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8676" y="2992162"/>
              <a:ext cx="241081" cy="402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E423F6B-483C-4136-92A6-568B11BB169C}"/>
                </a:ext>
              </a:extLst>
            </p:cNvPr>
            <p:cNvCxnSpPr>
              <a:cxnSpLocks/>
            </p:cNvCxnSpPr>
            <p:nvPr/>
          </p:nvCxnSpPr>
          <p:spPr>
            <a:xfrm>
              <a:off x="7581595" y="2992162"/>
              <a:ext cx="294910" cy="402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1C73DFB-FB14-4513-A900-940C71A9B682}"/>
                </a:ext>
              </a:extLst>
            </p:cNvPr>
            <p:cNvCxnSpPr/>
            <p:nvPr/>
          </p:nvCxnSpPr>
          <p:spPr>
            <a:xfrm>
              <a:off x="7581595" y="2992162"/>
              <a:ext cx="1021820" cy="48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F55BC1E-2703-4952-878F-D7EE2F22668D}"/>
                </a:ext>
              </a:extLst>
            </p:cNvPr>
            <p:cNvCxnSpPr/>
            <p:nvPr/>
          </p:nvCxnSpPr>
          <p:spPr>
            <a:xfrm flipH="1">
              <a:off x="4866493" y="3849202"/>
              <a:ext cx="967991" cy="48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64BCBFC2-7350-48D2-9A9A-F732C8765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3403" y="3849202"/>
              <a:ext cx="241081" cy="402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9F6E3D87-3A9F-42A4-A6A8-9C27B5840F44}"/>
                </a:ext>
              </a:extLst>
            </p:cNvPr>
            <p:cNvCxnSpPr>
              <a:cxnSpLocks/>
            </p:cNvCxnSpPr>
            <p:nvPr/>
          </p:nvCxnSpPr>
          <p:spPr>
            <a:xfrm>
              <a:off x="6216322" y="3849202"/>
              <a:ext cx="294910" cy="402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0BFCE92-7B89-4017-BE2E-E95D8C758C44}"/>
                </a:ext>
              </a:extLst>
            </p:cNvPr>
            <p:cNvCxnSpPr/>
            <p:nvPr/>
          </p:nvCxnSpPr>
          <p:spPr>
            <a:xfrm>
              <a:off x="6216322" y="3849202"/>
              <a:ext cx="1021820" cy="48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3EE4B13-A3EB-4361-A474-BA859CE7493F}"/>
                </a:ext>
              </a:extLst>
            </p:cNvPr>
            <p:cNvCxnSpPr/>
            <p:nvPr/>
          </p:nvCxnSpPr>
          <p:spPr>
            <a:xfrm flipH="1">
              <a:off x="3478250" y="4676211"/>
              <a:ext cx="967991" cy="48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EF42828C-6C30-4901-9DF9-0E7A092143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5160" y="4676211"/>
              <a:ext cx="241081" cy="402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E1AFD4BE-4D2C-4BFF-8707-114D56390538}"/>
                </a:ext>
              </a:extLst>
            </p:cNvPr>
            <p:cNvCxnSpPr>
              <a:cxnSpLocks/>
            </p:cNvCxnSpPr>
            <p:nvPr/>
          </p:nvCxnSpPr>
          <p:spPr>
            <a:xfrm>
              <a:off x="4828079" y="4676211"/>
              <a:ext cx="294910" cy="402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2E339658-9953-4E73-9FB7-A31CD696A6FA}"/>
                </a:ext>
              </a:extLst>
            </p:cNvPr>
            <p:cNvCxnSpPr/>
            <p:nvPr/>
          </p:nvCxnSpPr>
          <p:spPr>
            <a:xfrm>
              <a:off x="4828079" y="4676211"/>
              <a:ext cx="1021820" cy="481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5E3BECA6-2BC8-40A4-96B0-C7A551C0380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7962383" y="2969675"/>
              <a:ext cx="164669" cy="172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71546F4D-C316-4BDA-830B-5032F2BDA7B8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8127052" y="2969675"/>
              <a:ext cx="290" cy="21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4279740C-7752-4FBF-AEAA-0A1D68AA3169}"/>
                </a:ext>
              </a:extLst>
            </p:cNvPr>
            <p:cNvCxnSpPr>
              <a:stCxn id="9" idx="5"/>
            </p:cNvCxnSpPr>
            <p:nvPr/>
          </p:nvCxnSpPr>
          <p:spPr>
            <a:xfrm>
              <a:off x="8508890" y="2969675"/>
              <a:ext cx="7577" cy="19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88B11D2-AEC8-4F13-830E-391E4178C2BE}"/>
                </a:ext>
              </a:extLst>
            </p:cNvPr>
            <p:cNvCxnSpPr>
              <a:stCxn id="9" idx="5"/>
            </p:cNvCxnSpPr>
            <p:nvPr/>
          </p:nvCxnSpPr>
          <p:spPr>
            <a:xfrm>
              <a:off x="8508890" y="2969675"/>
              <a:ext cx="180113" cy="14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A2A4AC82-1CDE-4B45-8F6A-5180E9A25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2571" y="2982754"/>
              <a:ext cx="164669" cy="172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B219F5-5094-4558-A3E6-1E1FC0AFCD73}"/>
                </a:ext>
              </a:extLst>
            </p:cNvPr>
            <p:cNvCxnSpPr/>
            <p:nvPr/>
          </p:nvCxnSpPr>
          <p:spPr>
            <a:xfrm>
              <a:off x="9047240" y="2982754"/>
              <a:ext cx="290" cy="21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4F9BAB9-381F-469E-AB4E-C9BFB9B764DF}"/>
                </a:ext>
              </a:extLst>
            </p:cNvPr>
            <p:cNvCxnSpPr/>
            <p:nvPr/>
          </p:nvCxnSpPr>
          <p:spPr>
            <a:xfrm>
              <a:off x="9429078" y="2982754"/>
              <a:ext cx="7577" cy="19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73ECEB3A-CB4C-4A73-9040-E6147F81B16C}"/>
                </a:ext>
              </a:extLst>
            </p:cNvPr>
            <p:cNvCxnSpPr/>
            <p:nvPr/>
          </p:nvCxnSpPr>
          <p:spPr>
            <a:xfrm>
              <a:off x="9429078" y="2982754"/>
              <a:ext cx="180113" cy="14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47EAAC0F-2AF3-48DD-A750-E511F775AB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9600" y="2978920"/>
              <a:ext cx="164669" cy="172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F8355641-3886-4945-9F51-72DEDC646988}"/>
                </a:ext>
              </a:extLst>
            </p:cNvPr>
            <p:cNvCxnSpPr/>
            <p:nvPr/>
          </p:nvCxnSpPr>
          <p:spPr>
            <a:xfrm>
              <a:off x="9954269" y="2978920"/>
              <a:ext cx="290" cy="21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26162DFF-4225-4D19-B7FD-C546F7725771}"/>
                </a:ext>
              </a:extLst>
            </p:cNvPr>
            <p:cNvCxnSpPr/>
            <p:nvPr/>
          </p:nvCxnSpPr>
          <p:spPr>
            <a:xfrm>
              <a:off x="10336107" y="2978920"/>
              <a:ext cx="7577" cy="19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AB79BD4-2935-495A-B94A-4F86F3D5CF66}"/>
                </a:ext>
              </a:extLst>
            </p:cNvPr>
            <p:cNvCxnSpPr/>
            <p:nvPr/>
          </p:nvCxnSpPr>
          <p:spPr>
            <a:xfrm>
              <a:off x="10336107" y="2978920"/>
              <a:ext cx="180113" cy="14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54BE4F43-C204-4F59-9D9E-A2331B2A38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3635" y="3841111"/>
              <a:ext cx="164669" cy="172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C54541AB-77E7-46E8-ADC8-BBBB75A31D84}"/>
                </a:ext>
              </a:extLst>
            </p:cNvPr>
            <p:cNvCxnSpPr/>
            <p:nvPr/>
          </p:nvCxnSpPr>
          <p:spPr>
            <a:xfrm>
              <a:off x="6748304" y="3841111"/>
              <a:ext cx="290" cy="21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24E45EB5-91AB-43FD-8EEA-52600F710B3D}"/>
                </a:ext>
              </a:extLst>
            </p:cNvPr>
            <p:cNvCxnSpPr/>
            <p:nvPr/>
          </p:nvCxnSpPr>
          <p:spPr>
            <a:xfrm>
              <a:off x="7130142" y="3841111"/>
              <a:ext cx="7577" cy="19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B4D77901-2622-4B0F-B757-CD4D30C977B1}"/>
                </a:ext>
              </a:extLst>
            </p:cNvPr>
            <p:cNvCxnSpPr/>
            <p:nvPr/>
          </p:nvCxnSpPr>
          <p:spPr>
            <a:xfrm>
              <a:off x="7130142" y="3841111"/>
              <a:ext cx="180113" cy="14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72767DBE-4311-4102-9BF1-155F7CCD2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1464" y="3811534"/>
              <a:ext cx="164669" cy="172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CA670EA0-D142-451D-8A9C-12215A0A36E3}"/>
                </a:ext>
              </a:extLst>
            </p:cNvPr>
            <p:cNvCxnSpPr/>
            <p:nvPr/>
          </p:nvCxnSpPr>
          <p:spPr>
            <a:xfrm>
              <a:off x="7666133" y="3811534"/>
              <a:ext cx="290" cy="21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2C5B7545-A2D3-451A-9849-C74F572BDDE1}"/>
                </a:ext>
              </a:extLst>
            </p:cNvPr>
            <p:cNvCxnSpPr/>
            <p:nvPr/>
          </p:nvCxnSpPr>
          <p:spPr>
            <a:xfrm>
              <a:off x="8047971" y="3811534"/>
              <a:ext cx="7577" cy="19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D71CBD90-5CE7-4E7E-9050-F5DC3CC116FA}"/>
                </a:ext>
              </a:extLst>
            </p:cNvPr>
            <p:cNvCxnSpPr/>
            <p:nvPr/>
          </p:nvCxnSpPr>
          <p:spPr>
            <a:xfrm>
              <a:off x="8047971" y="3811534"/>
              <a:ext cx="180113" cy="14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D2AB739-07D5-4EBC-B25D-BBA7633BC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9293" y="3841111"/>
              <a:ext cx="164669" cy="172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26F647FD-0A66-4A6C-97D2-B99E4E64EA48}"/>
                </a:ext>
              </a:extLst>
            </p:cNvPr>
            <p:cNvCxnSpPr/>
            <p:nvPr/>
          </p:nvCxnSpPr>
          <p:spPr>
            <a:xfrm>
              <a:off x="8583962" y="3841111"/>
              <a:ext cx="290" cy="21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2023B4CE-E2E6-4F4B-8453-288D3BE4EF9C}"/>
                </a:ext>
              </a:extLst>
            </p:cNvPr>
            <p:cNvCxnSpPr/>
            <p:nvPr/>
          </p:nvCxnSpPr>
          <p:spPr>
            <a:xfrm>
              <a:off x="8965800" y="3841111"/>
              <a:ext cx="7577" cy="19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CDD6A9E6-D1A1-42D9-8C6E-A29AC9BA186C}"/>
                </a:ext>
              </a:extLst>
            </p:cNvPr>
            <p:cNvCxnSpPr/>
            <p:nvPr/>
          </p:nvCxnSpPr>
          <p:spPr>
            <a:xfrm>
              <a:off x="8965800" y="3841111"/>
              <a:ext cx="180113" cy="14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3955FBF0-20AD-41FD-86C4-E602FFCC3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5177" y="4676211"/>
              <a:ext cx="164669" cy="172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1B4E58F7-2268-47A4-B8C7-4644BE406F65}"/>
                </a:ext>
              </a:extLst>
            </p:cNvPr>
            <p:cNvCxnSpPr/>
            <p:nvPr/>
          </p:nvCxnSpPr>
          <p:spPr>
            <a:xfrm>
              <a:off x="5369846" y="4676211"/>
              <a:ext cx="290" cy="21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B7AC8EB6-E545-43A9-BEEA-21B6E5213FCB}"/>
                </a:ext>
              </a:extLst>
            </p:cNvPr>
            <p:cNvCxnSpPr/>
            <p:nvPr/>
          </p:nvCxnSpPr>
          <p:spPr>
            <a:xfrm>
              <a:off x="5751684" y="4676211"/>
              <a:ext cx="7577" cy="19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5265BE38-438B-429C-A5C1-00C77E41AC01}"/>
                </a:ext>
              </a:extLst>
            </p:cNvPr>
            <p:cNvCxnSpPr/>
            <p:nvPr/>
          </p:nvCxnSpPr>
          <p:spPr>
            <a:xfrm>
              <a:off x="5751684" y="4676211"/>
              <a:ext cx="180113" cy="14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F5DE4338-767B-4A22-85A3-08F66A8A8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411" y="4679719"/>
              <a:ext cx="164669" cy="172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5DF37386-6C38-4355-979A-69557DD4CCDC}"/>
                </a:ext>
              </a:extLst>
            </p:cNvPr>
            <p:cNvCxnSpPr/>
            <p:nvPr/>
          </p:nvCxnSpPr>
          <p:spPr>
            <a:xfrm>
              <a:off x="6297080" y="4679719"/>
              <a:ext cx="290" cy="21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8DA66601-9D6E-419D-AF36-077E5D73DCA0}"/>
                </a:ext>
              </a:extLst>
            </p:cNvPr>
            <p:cNvCxnSpPr/>
            <p:nvPr/>
          </p:nvCxnSpPr>
          <p:spPr>
            <a:xfrm>
              <a:off x="6678918" y="4679719"/>
              <a:ext cx="7577" cy="19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A4600301-827A-4B83-B028-A14C3EAD2458}"/>
                </a:ext>
              </a:extLst>
            </p:cNvPr>
            <p:cNvCxnSpPr/>
            <p:nvPr/>
          </p:nvCxnSpPr>
          <p:spPr>
            <a:xfrm>
              <a:off x="6678918" y="4679719"/>
              <a:ext cx="180113" cy="14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5524868D-D94F-4A0A-9A8E-2DCFC1E5C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5088" y="4668051"/>
              <a:ext cx="164669" cy="172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D8B20FF8-CB08-4A5E-89F8-1EE379D74D53}"/>
                </a:ext>
              </a:extLst>
            </p:cNvPr>
            <p:cNvCxnSpPr/>
            <p:nvPr/>
          </p:nvCxnSpPr>
          <p:spPr>
            <a:xfrm>
              <a:off x="7199757" y="4668051"/>
              <a:ext cx="290" cy="21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1F6F0821-4D0C-42A6-B744-BD85506BC340}"/>
                </a:ext>
              </a:extLst>
            </p:cNvPr>
            <p:cNvCxnSpPr/>
            <p:nvPr/>
          </p:nvCxnSpPr>
          <p:spPr>
            <a:xfrm>
              <a:off x="7581595" y="4668051"/>
              <a:ext cx="7577" cy="19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BB8D98EB-9402-458F-9B0E-045DEAC096BE}"/>
                </a:ext>
              </a:extLst>
            </p:cNvPr>
            <p:cNvCxnSpPr/>
            <p:nvPr/>
          </p:nvCxnSpPr>
          <p:spPr>
            <a:xfrm>
              <a:off x="7581595" y="4668051"/>
              <a:ext cx="180113" cy="14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504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754D008-C455-4CA1-A5E5-2776071E4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21073"/>
              </p:ext>
            </p:extLst>
          </p:nvPr>
        </p:nvGraphicFramePr>
        <p:xfrm>
          <a:off x="3074612" y="1468695"/>
          <a:ext cx="1791643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val="260605045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9997177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06381738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73827525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51887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5633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0274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44458"/>
                  </a:ext>
                </a:extLst>
              </a:tr>
            </a:tbl>
          </a:graphicData>
        </a:graphic>
      </p:graphicFrame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6EB95BCA-2BA3-49A2-8A1F-48D7CAD36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91027"/>
              </p:ext>
            </p:extLst>
          </p:nvPr>
        </p:nvGraphicFramePr>
        <p:xfrm>
          <a:off x="6592782" y="1468695"/>
          <a:ext cx="1791643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val="260605045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9997177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06381738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73827525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51887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5633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0274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44458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743C53E-8FB3-43E9-BA9B-7318F32FA71D}"/>
              </a:ext>
            </a:extLst>
          </p:cNvPr>
          <p:cNvSpPr/>
          <p:nvPr/>
        </p:nvSpPr>
        <p:spPr>
          <a:xfrm>
            <a:off x="5585430" y="2275018"/>
            <a:ext cx="204281" cy="147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CFB10F24-C6F7-4B8C-96D9-D92D00EB2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2893"/>
              </p:ext>
            </p:extLst>
          </p:nvPr>
        </p:nvGraphicFramePr>
        <p:xfrm>
          <a:off x="772938" y="4204227"/>
          <a:ext cx="1791643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val="260605045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9997177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06381738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73827525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51887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5633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0274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44458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54F05BB0-160C-42A8-9279-9D527F805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49396"/>
              </p:ext>
            </p:extLst>
          </p:nvPr>
        </p:nvGraphicFramePr>
        <p:xfrm>
          <a:off x="3584642" y="4204226"/>
          <a:ext cx="1791643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val="260605045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9997177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06381738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73827525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51887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5633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0274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44458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5C2D8AA-A843-420D-8B47-C8F43F9C7404}"/>
              </a:ext>
            </a:extLst>
          </p:cNvPr>
          <p:cNvSpPr/>
          <p:nvPr/>
        </p:nvSpPr>
        <p:spPr>
          <a:xfrm>
            <a:off x="2972471" y="5030642"/>
            <a:ext cx="204281" cy="147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3D69DD1D-06A8-4346-92DC-A46F4BF72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872431"/>
              </p:ext>
            </p:extLst>
          </p:nvPr>
        </p:nvGraphicFramePr>
        <p:xfrm>
          <a:off x="6396346" y="4204227"/>
          <a:ext cx="1791643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val="260605045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9997177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06381738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73827525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51887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5633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0274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44458"/>
                  </a:ext>
                </a:extLst>
              </a:tr>
            </a:tbl>
          </a:graphicData>
        </a:graphic>
      </p:graphicFrame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B97EDCDC-BD63-4728-97FE-8FA7BAB44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47137"/>
              </p:ext>
            </p:extLst>
          </p:nvPr>
        </p:nvGraphicFramePr>
        <p:xfrm>
          <a:off x="9208050" y="4204226"/>
          <a:ext cx="1791643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val="260605045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9997177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06381738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73827525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51887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5633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0274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44458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CAB8933-9270-42EB-A215-B26B116C0982}"/>
              </a:ext>
            </a:extLst>
          </p:cNvPr>
          <p:cNvSpPr/>
          <p:nvPr/>
        </p:nvSpPr>
        <p:spPr>
          <a:xfrm>
            <a:off x="8595879" y="5030642"/>
            <a:ext cx="204281" cy="147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4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264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가지치기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행에는 하나의 퀸만 배치가 가능하다는 전제로 상태 공간 트리를 작성했다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 행에 퀸을 배치 가능한지는 다음을 판단하면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가지치기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1)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배치 가능여부를 판단하는 칸과 같은 열에 배치된 다른 퀸이 있는가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5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2)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배치 가능여부를 판단하는 칸의 대각선에 배치된 다른 퀸이 있는가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971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48235" y="1753774"/>
            <a:ext cx="11743765" cy="245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가지치기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배치 가능여부를 판단하는 칸을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 하면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1) for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문을 통해 이전 행의 같은 열에 다른 퀸이 있는지를 체크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2)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재귀의 기능을 활용해 탐색하며 배치한 퀸들의 위치를 저장하는 스택을 활용해 체크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4ECEC8-1958-43DA-9EE3-D9056790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47" y="3998306"/>
            <a:ext cx="3238952" cy="9431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22DFFE-71AF-4628-B20F-44B3A4A68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47" y="5145965"/>
            <a:ext cx="435353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4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2108</TotalTime>
  <Words>704</Words>
  <Application>Microsoft Office PowerPoint</Application>
  <PresentationFormat>와이드스크린</PresentationFormat>
  <Paragraphs>172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103</cp:revision>
  <dcterms:created xsi:type="dcterms:W3CDTF">2021-01-02T15:13:48Z</dcterms:created>
  <dcterms:modified xsi:type="dcterms:W3CDTF">2021-03-21T14:26:01Z</dcterms:modified>
</cp:coreProperties>
</file>