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5" r:id="rId5"/>
    <p:sldId id="337" r:id="rId6"/>
    <p:sldId id="341" r:id="rId7"/>
    <p:sldId id="342" r:id="rId8"/>
    <p:sldId id="343" r:id="rId9"/>
    <p:sldId id="344" r:id="rId10"/>
    <p:sldId id="339" r:id="rId11"/>
    <p:sldId id="345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9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순위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1.</a:t>
            </a:r>
            <a:r>
              <a:rPr lang="ko-KR" altLang="en-US" sz="18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29966E-9E8A-4EDD-B342-1A7D1A44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30" y="2275018"/>
            <a:ext cx="6297769" cy="2818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17EEA-0B99-4F4E-A4AD-4882554444B9}"/>
              </a:ext>
            </a:extLst>
          </p:cNvPr>
          <p:cNvSpPr txBox="1"/>
          <p:nvPr/>
        </p:nvSpPr>
        <p:spPr>
          <a:xfrm>
            <a:off x="466165" y="1753774"/>
            <a:ext cx="5172636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Floyd-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Warshall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문으로 간단하게 구현이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에는 최초에 존재할 수 없는 큰 값으로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초기화 되어야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문의 순서가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k,i,j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순임을 기억하자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3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 적용</a:t>
            </a: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문제는 정확한 순위 파악이 아니라 순위를 파악 가능한지 여부만 알면 되므로 연결여부만 체크해주면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선수부터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선수까지의 승패 관계를 알 수 있고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선수부터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선수까지의 승패 관계를 알 수 있다면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선수부터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선수까지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선수를 거친 승패관계를 알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정답은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모든 연결 관계 파악을 마친 뒤 그래프를 탐색하며 가능한 숫자를 세면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5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481482" cy="43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graph[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][k]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graph[k][j]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존재한다면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graph[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][j]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도 존재한다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이중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for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문으로 탐색하면서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graph[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][j]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혹은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graph[j][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존재하는 경우의 수를 세 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 개수가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n-1(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자신을 제외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이라면 정답을 카운트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1542F-BF4A-4E9A-8535-55CE485C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78" y="1137509"/>
            <a:ext cx="5583822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86757-2BA5-4058-A9C6-F79848B0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777"/>
            <a:ext cx="12192000" cy="5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95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선수의 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 &lt;= n &lt;= 100)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results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결과를 담은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 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 &lt;=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results.size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&lt;= 4,500)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results[0]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이긴 선수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results[1]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 선수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정확하게 순위를 매길 수 있는 선수의 수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만들기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그래프는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정점간의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관계를 나타내는 자료구조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선수와 선수 간의 승패 여부를 나타내기에 그래프가 적당하다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1C693-FFA3-4814-88DE-61082E52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8" y="3243116"/>
            <a:ext cx="6438752" cy="2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6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파악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그래프는 정점이 선수이고 승패 여부를 알 때만 간선이 연결된 단방향의 그래프이다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우리가 구해야 할 것은 정확한 순위를 매길 수 있는 선수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정확한 순위를 매기려면 나보다 순위 상 앞쪽인 선수와 뒤쪽인 선수의 수의 합이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1)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부터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정점에서 출발해서 도착할 수 있는 정점의 수와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다른 정점에서 해당 정점으로 도착할 수 있는 정점의 수의 합이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수를 구해야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시작점과 도착점 사이의 최단경로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연결 관계를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파악하는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와샬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알고리즘을 사용한다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Floyd-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Warshall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APSP(All-Pairs Shortest Path)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구하는 알고리즘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시작점과 도착점 사이의 최단거리를 구하는 문제에 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DP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기반한 알고리즘이므로 점화식을 필요로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Floyd-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Warshall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APSP(All-Pairs Shortest Path)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구하는 알고리즘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시작점과 도착점 사이의 최단거리를 구하는 문제에 사용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DP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기반한 알고리즘이므로 점화식을 필요로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01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Floyd-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Warshall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i,j,k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=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중간 경유 정점을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1~k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정점만 사용하여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정점까지의 최단 거리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i,j,k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= min(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i,j,k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,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(i,k,k-1) +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(k, j, k-1))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(i,j,0) =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그래프에서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정점에서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정점까지의 거리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i,j,k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j, k-1)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복사 한 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… -&gt; k -&gt; … -&gt; j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라는 경로가 더 이득인 경우에만 값을 갱신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696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213</cp:revision>
  <dcterms:created xsi:type="dcterms:W3CDTF">2021-01-02T15:13:48Z</dcterms:created>
  <dcterms:modified xsi:type="dcterms:W3CDTF">2021-05-30T14:51:16Z</dcterms:modified>
</cp:coreProperties>
</file>