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75" r:id="rId4"/>
    <p:sldId id="280" r:id="rId5"/>
    <p:sldId id="284" r:id="rId6"/>
    <p:sldId id="283" r:id="rId7"/>
    <p:sldId id="285" r:id="rId8"/>
    <p:sldId id="290" r:id="rId9"/>
    <p:sldId id="286" r:id="rId10"/>
    <p:sldId id="287" r:id="rId11"/>
    <p:sldId id="288" r:id="rId12"/>
    <p:sldId id="289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446088"/>
            <a:ext cx="4212921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725" y="244061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5</a:t>
            </a:r>
            <a:r>
              <a:rPr lang="ko-KR" altLang="en-US" sz="4000" dirty="0">
                <a:solidFill>
                  <a:schemeClr val="bg1"/>
                </a:solidFill>
              </a:rPr>
              <a:t>주차 </a:t>
            </a:r>
            <a:r>
              <a:rPr lang="en-US" altLang="ko-KR" sz="4000" dirty="0">
                <a:solidFill>
                  <a:schemeClr val="bg1"/>
                </a:solidFill>
              </a:rPr>
              <a:t>: </a:t>
            </a:r>
            <a:r>
              <a:rPr lang="ko-KR" altLang="en-US" sz="4000" dirty="0">
                <a:solidFill>
                  <a:schemeClr val="bg1"/>
                </a:solidFill>
              </a:rPr>
              <a:t>삼각 달팽이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앞</a:t>
            </a: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902F46-641C-40D5-A420-67A7E2BC4B4D}"/>
              </a:ext>
            </a:extLst>
          </p:cNvPr>
          <p:cNvSpPr/>
          <p:nvPr/>
        </p:nvSpPr>
        <p:spPr>
          <a:xfrm>
            <a:off x="3792076" y="1576922"/>
            <a:ext cx="448235" cy="45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C112E1B-AB24-4C94-B253-31414A1009BF}"/>
              </a:ext>
            </a:extLst>
          </p:cNvPr>
          <p:cNvGrpSpPr/>
          <p:nvPr/>
        </p:nvGrpSpPr>
        <p:grpSpPr>
          <a:xfrm>
            <a:off x="3792078" y="2028762"/>
            <a:ext cx="896471" cy="450460"/>
            <a:chOff x="5576047" y="2000894"/>
            <a:chExt cx="896471" cy="4504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56BDE40-0E1E-4844-8735-DE521FE0229D}"/>
                </a:ext>
              </a:extLst>
            </p:cNvPr>
            <p:cNvSpPr/>
            <p:nvPr/>
          </p:nvSpPr>
          <p:spPr>
            <a:xfrm>
              <a:off x="5576047" y="200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65ED90-0FCB-44B1-9853-30C85B9A986F}"/>
                </a:ext>
              </a:extLst>
            </p:cNvPr>
            <p:cNvSpPr/>
            <p:nvPr/>
          </p:nvSpPr>
          <p:spPr>
            <a:xfrm>
              <a:off x="6024283" y="20013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F3A1117-68C4-447F-AE64-76441304A98E}"/>
              </a:ext>
            </a:extLst>
          </p:cNvPr>
          <p:cNvGrpSpPr/>
          <p:nvPr/>
        </p:nvGrpSpPr>
        <p:grpSpPr>
          <a:xfrm>
            <a:off x="3792077" y="2478660"/>
            <a:ext cx="1344707" cy="450000"/>
            <a:chOff x="5351928" y="2450894"/>
            <a:chExt cx="1344707" cy="450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42A602F-5EFD-46DA-B453-01F7693A3FD2}"/>
                </a:ext>
              </a:extLst>
            </p:cNvPr>
            <p:cNvSpPr/>
            <p:nvPr/>
          </p:nvSpPr>
          <p:spPr>
            <a:xfrm>
              <a:off x="5351928" y="245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6108F8-B9C3-4B1D-A301-7783F73EA8EC}"/>
                </a:ext>
              </a:extLst>
            </p:cNvPr>
            <p:cNvSpPr/>
            <p:nvPr/>
          </p:nvSpPr>
          <p:spPr>
            <a:xfrm>
              <a:off x="5800165" y="245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4DC7787-D1C6-4B48-B433-74D405FA79D1}"/>
                </a:ext>
              </a:extLst>
            </p:cNvPr>
            <p:cNvSpPr/>
            <p:nvPr/>
          </p:nvSpPr>
          <p:spPr>
            <a:xfrm>
              <a:off x="6248400" y="245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08A2BC9-BAC6-435A-95AF-003F4BC0CC85}"/>
              </a:ext>
            </a:extLst>
          </p:cNvPr>
          <p:cNvGrpSpPr/>
          <p:nvPr/>
        </p:nvGrpSpPr>
        <p:grpSpPr>
          <a:xfrm>
            <a:off x="3792077" y="2928834"/>
            <a:ext cx="1779466" cy="455980"/>
            <a:chOff x="5127810" y="2895374"/>
            <a:chExt cx="1779466" cy="45598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480D8B-B979-41FF-A1E6-C4A1363FDE11}"/>
                </a:ext>
              </a:extLst>
            </p:cNvPr>
            <p:cNvSpPr/>
            <p:nvPr/>
          </p:nvSpPr>
          <p:spPr>
            <a:xfrm>
              <a:off x="5127810" y="290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93E7F31-852F-485D-B60D-632EB9D1B17C}"/>
                </a:ext>
              </a:extLst>
            </p:cNvPr>
            <p:cNvSpPr/>
            <p:nvPr/>
          </p:nvSpPr>
          <p:spPr>
            <a:xfrm>
              <a:off x="5571554" y="29013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188D239-09EA-42E9-A4B4-B3180720B6A9}"/>
                </a:ext>
              </a:extLst>
            </p:cNvPr>
            <p:cNvSpPr/>
            <p:nvPr/>
          </p:nvSpPr>
          <p:spPr>
            <a:xfrm>
              <a:off x="6015281" y="289537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A50CD61-E184-4237-A52D-FE511C995E0B}"/>
                </a:ext>
              </a:extLst>
            </p:cNvPr>
            <p:cNvSpPr/>
            <p:nvPr/>
          </p:nvSpPr>
          <p:spPr>
            <a:xfrm>
              <a:off x="6459041" y="289928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5300CEB-6CA9-4856-A7B9-B8AB325326F0}"/>
              </a:ext>
            </a:extLst>
          </p:cNvPr>
          <p:cNvGrpSpPr/>
          <p:nvPr/>
        </p:nvGrpSpPr>
        <p:grpSpPr>
          <a:xfrm>
            <a:off x="3783099" y="3386654"/>
            <a:ext cx="2241176" cy="454140"/>
            <a:chOff x="4903689" y="3349514"/>
            <a:chExt cx="2241176" cy="45414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5D0E79D-2316-4944-BEA8-B98D0CD5C822}"/>
                </a:ext>
              </a:extLst>
            </p:cNvPr>
            <p:cNvSpPr/>
            <p:nvPr/>
          </p:nvSpPr>
          <p:spPr>
            <a:xfrm>
              <a:off x="4903689" y="335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E40DDBF-AEB9-4D3A-9354-8DB617D7BCC1}"/>
                </a:ext>
              </a:extLst>
            </p:cNvPr>
            <p:cNvSpPr/>
            <p:nvPr/>
          </p:nvSpPr>
          <p:spPr>
            <a:xfrm>
              <a:off x="5351918" y="33536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7CB72E-BEB4-4447-8250-2FD5F2FC73D7}"/>
                </a:ext>
              </a:extLst>
            </p:cNvPr>
            <p:cNvSpPr/>
            <p:nvPr/>
          </p:nvSpPr>
          <p:spPr>
            <a:xfrm>
              <a:off x="5802385" y="33536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2ABAB9B-143E-4C04-BAE7-46F490D30911}"/>
                </a:ext>
              </a:extLst>
            </p:cNvPr>
            <p:cNvSpPr/>
            <p:nvPr/>
          </p:nvSpPr>
          <p:spPr>
            <a:xfrm>
              <a:off x="6252870" y="33504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86FA831-70FC-4C00-99B2-0259745B4141}"/>
                </a:ext>
              </a:extLst>
            </p:cNvPr>
            <p:cNvSpPr/>
            <p:nvPr/>
          </p:nvSpPr>
          <p:spPr>
            <a:xfrm>
              <a:off x="6696630" y="334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7CFAA-45DE-45E2-8F1B-A3A110000FCC}"/>
              </a:ext>
            </a:extLst>
          </p:cNvPr>
          <p:cNvSpPr/>
          <p:nvPr/>
        </p:nvSpPr>
        <p:spPr>
          <a:xfrm>
            <a:off x="3787576" y="5592614"/>
            <a:ext cx="448235" cy="45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5988F53-5889-427F-AA3A-A59536F160A2}"/>
              </a:ext>
            </a:extLst>
          </p:cNvPr>
          <p:cNvGrpSpPr/>
          <p:nvPr/>
        </p:nvGrpSpPr>
        <p:grpSpPr>
          <a:xfrm>
            <a:off x="3785233" y="3831998"/>
            <a:ext cx="2684936" cy="452300"/>
            <a:chOff x="4684046" y="3797214"/>
            <a:chExt cx="2684936" cy="4523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E0E05FA-229A-45B2-87D3-648703098B0E}"/>
                </a:ext>
              </a:extLst>
            </p:cNvPr>
            <p:cNvSpPr/>
            <p:nvPr/>
          </p:nvSpPr>
          <p:spPr>
            <a:xfrm>
              <a:off x="4684046" y="379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28AB894-F03E-4AF7-9F9D-DA2822D63324}"/>
                </a:ext>
              </a:extLst>
            </p:cNvPr>
            <p:cNvSpPr/>
            <p:nvPr/>
          </p:nvSpPr>
          <p:spPr>
            <a:xfrm>
              <a:off x="5125568" y="37981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89516F3-982D-4841-BC7B-076A766F4620}"/>
                </a:ext>
              </a:extLst>
            </p:cNvPr>
            <p:cNvSpPr/>
            <p:nvPr/>
          </p:nvSpPr>
          <p:spPr>
            <a:xfrm>
              <a:off x="5576037" y="37981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578C28C-6410-4C5A-AD17-8EF2A5A9EF31}"/>
                </a:ext>
              </a:extLst>
            </p:cNvPr>
            <p:cNvSpPr/>
            <p:nvPr/>
          </p:nvSpPr>
          <p:spPr>
            <a:xfrm>
              <a:off x="6028753" y="37981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64FE93B-D4CA-4AED-A56D-CA6D2EA3A704}"/>
                </a:ext>
              </a:extLst>
            </p:cNvPr>
            <p:cNvSpPr/>
            <p:nvPr/>
          </p:nvSpPr>
          <p:spPr>
            <a:xfrm>
              <a:off x="6472512" y="37972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9B4788F-3489-40F2-B180-50BC2E609E26}"/>
                </a:ext>
              </a:extLst>
            </p:cNvPr>
            <p:cNvSpPr/>
            <p:nvPr/>
          </p:nvSpPr>
          <p:spPr>
            <a:xfrm>
              <a:off x="6920747" y="37972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C64BEB9-5C83-4162-AB10-C852FB65319A}"/>
              </a:ext>
            </a:extLst>
          </p:cNvPr>
          <p:cNvGrpSpPr/>
          <p:nvPr/>
        </p:nvGrpSpPr>
        <p:grpSpPr>
          <a:xfrm>
            <a:off x="3783099" y="4282254"/>
            <a:ext cx="3133129" cy="456439"/>
            <a:chOff x="4450954" y="4245374"/>
            <a:chExt cx="3133129" cy="45643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ACD282-0D8A-491E-A01C-154361311EC2}"/>
                </a:ext>
              </a:extLst>
            </p:cNvPr>
            <p:cNvSpPr/>
            <p:nvPr/>
          </p:nvSpPr>
          <p:spPr>
            <a:xfrm>
              <a:off x="4450954" y="42481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6998528-FB0E-43D3-B4DE-F45A3FC3C9CC}"/>
                </a:ext>
              </a:extLst>
            </p:cNvPr>
            <p:cNvSpPr/>
            <p:nvPr/>
          </p:nvSpPr>
          <p:spPr>
            <a:xfrm>
              <a:off x="4895833" y="424537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4CEB9D-7C9C-4D46-B514-47139FE623CB}"/>
                </a:ext>
              </a:extLst>
            </p:cNvPr>
            <p:cNvSpPr/>
            <p:nvPr/>
          </p:nvSpPr>
          <p:spPr>
            <a:xfrm>
              <a:off x="5340711" y="424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01BC594-E57B-450E-A7D1-6E9C7F94E243}"/>
                </a:ext>
              </a:extLst>
            </p:cNvPr>
            <p:cNvSpPr/>
            <p:nvPr/>
          </p:nvSpPr>
          <p:spPr>
            <a:xfrm>
              <a:off x="5791182" y="424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315B16C-DCDA-4743-A967-E7A0219145B9}"/>
                </a:ext>
              </a:extLst>
            </p:cNvPr>
            <p:cNvSpPr/>
            <p:nvPr/>
          </p:nvSpPr>
          <p:spPr>
            <a:xfrm>
              <a:off x="6239398" y="42513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14C5BD2-76E0-4434-8741-4571ED4D1C9F}"/>
                </a:ext>
              </a:extLst>
            </p:cNvPr>
            <p:cNvSpPr/>
            <p:nvPr/>
          </p:nvSpPr>
          <p:spPr>
            <a:xfrm>
              <a:off x="6687632" y="425181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C5CCE0A-1AD0-4F2D-8E17-ADE5C29160D9}"/>
                </a:ext>
              </a:extLst>
            </p:cNvPr>
            <p:cNvSpPr/>
            <p:nvPr/>
          </p:nvSpPr>
          <p:spPr>
            <a:xfrm>
              <a:off x="7135848" y="425181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EB01DA6-627D-487F-9F37-E4618C0A0302}"/>
              </a:ext>
            </a:extLst>
          </p:cNvPr>
          <p:cNvGrpSpPr/>
          <p:nvPr/>
        </p:nvGrpSpPr>
        <p:grpSpPr>
          <a:xfrm>
            <a:off x="3787587" y="4713814"/>
            <a:ext cx="3572378" cy="454600"/>
            <a:chOff x="4235811" y="4696754"/>
            <a:chExt cx="3572378" cy="4546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74B35AD-8830-40E0-9AAD-B17A6D4558EF}"/>
                </a:ext>
              </a:extLst>
            </p:cNvPr>
            <p:cNvSpPr/>
            <p:nvPr/>
          </p:nvSpPr>
          <p:spPr>
            <a:xfrm>
              <a:off x="4235811" y="46967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D2053A5-E1A4-49A7-8E10-843DB5358804}"/>
                </a:ext>
              </a:extLst>
            </p:cNvPr>
            <p:cNvSpPr/>
            <p:nvPr/>
          </p:nvSpPr>
          <p:spPr>
            <a:xfrm>
              <a:off x="4680690" y="469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D823183-A1E6-4B74-92E7-9D1F81B749DD}"/>
                </a:ext>
              </a:extLst>
            </p:cNvPr>
            <p:cNvSpPr/>
            <p:nvPr/>
          </p:nvSpPr>
          <p:spPr>
            <a:xfrm>
              <a:off x="5127800" y="469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D61622A-56FB-4DA5-9722-63F0A2315ED7}"/>
                </a:ext>
              </a:extLst>
            </p:cNvPr>
            <p:cNvSpPr/>
            <p:nvPr/>
          </p:nvSpPr>
          <p:spPr>
            <a:xfrm>
              <a:off x="5576015" y="469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F337BC1-9441-4585-828F-EC91CEE43665}"/>
                </a:ext>
              </a:extLst>
            </p:cNvPr>
            <p:cNvSpPr/>
            <p:nvPr/>
          </p:nvSpPr>
          <p:spPr>
            <a:xfrm>
              <a:off x="6024240" y="46981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C7B2912-6979-4792-88AC-E034FB9883DA}"/>
                </a:ext>
              </a:extLst>
            </p:cNvPr>
            <p:cNvSpPr/>
            <p:nvPr/>
          </p:nvSpPr>
          <p:spPr>
            <a:xfrm>
              <a:off x="6463514" y="470043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99E4844-63A3-4327-BD49-41887928C860}"/>
                </a:ext>
              </a:extLst>
            </p:cNvPr>
            <p:cNvSpPr/>
            <p:nvPr/>
          </p:nvSpPr>
          <p:spPr>
            <a:xfrm>
              <a:off x="6911728" y="470043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918DBE8-5289-49E2-BE44-DFAC7897247A}"/>
                </a:ext>
              </a:extLst>
            </p:cNvPr>
            <p:cNvSpPr/>
            <p:nvPr/>
          </p:nvSpPr>
          <p:spPr>
            <a:xfrm>
              <a:off x="7359954" y="47013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A29742B-3EE1-4252-9D73-10CF39F76B00}"/>
              </a:ext>
            </a:extLst>
          </p:cNvPr>
          <p:cNvGrpSpPr/>
          <p:nvPr/>
        </p:nvGrpSpPr>
        <p:grpSpPr>
          <a:xfrm>
            <a:off x="3787576" y="5142153"/>
            <a:ext cx="4034012" cy="456439"/>
            <a:chOff x="4002719" y="5143994"/>
            <a:chExt cx="4034012" cy="45643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68A1F1D-1102-4DE7-AC91-A344321E5157}"/>
                </a:ext>
              </a:extLst>
            </p:cNvPr>
            <p:cNvSpPr/>
            <p:nvPr/>
          </p:nvSpPr>
          <p:spPr>
            <a:xfrm>
              <a:off x="4002719" y="51439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AEFAEEE-DA7C-4938-BC0A-FC8D6CAFE05E}"/>
                </a:ext>
              </a:extLst>
            </p:cNvPr>
            <p:cNvSpPr/>
            <p:nvPr/>
          </p:nvSpPr>
          <p:spPr>
            <a:xfrm>
              <a:off x="4450923" y="51467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6CFD3DB-D08B-4EB9-881F-13431DE060E7}"/>
                </a:ext>
              </a:extLst>
            </p:cNvPr>
            <p:cNvSpPr/>
            <p:nvPr/>
          </p:nvSpPr>
          <p:spPr>
            <a:xfrm>
              <a:off x="4898013" y="51439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18913FE-BAAC-43F8-A8CB-BE8824FCAEA5}"/>
                </a:ext>
              </a:extLst>
            </p:cNvPr>
            <p:cNvSpPr/>
            <p:nvPr/>
          </p:nvSpPr>
          <p:spPr>
            <a:xfrm>
              <a:off x="5344060" y="514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29E48D1-3DD5-4A7C-8067-C367D5C1BF2F}"/>
                </a:ext>
              </a:extLst>
            </p:cNvPr>
            <p:cNvSpPr/>
            <p:nvPr/>
          </p:nvSpPr>
          <p:spPr>
            <a:xfrm>
              <a:off x="5791163" y="514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096F008-D764-48F0-8561-4CB4C2FFBC6F}"/>
                </a:ext>
              </a:extLst>
            </p:cNvPr>
            <p:cNvSpPr/>
            <p:nvPr/>
          </p:nvSpPr>
          <p:spPr>
            <a:xfrm>
              <a:off x="6239367" y="514905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1DCB70C-5E63-4EBB-B545-BD6BFA333E59}"/>
                </a:ext>
              </a:extLst>
            </p:cNvPr>
            <p:cNvSpPr/>
            <p:nvPr/>
          </p:nvSpPr>
          <p:spPr>
            <a:xfrm>
              <a:off x="6686439" y="514905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DEDD81D-E335-4130-93F2-8CA104B77309}"/>
                </a:ext>
              </a:extLst>
            </p:cNvPr>
            <p:cNvSpPr/>
            <p:nvPr/>
          </p:nvSpPr>
          <p:spPr>
            <a:xfrm>
              <a:off x="7134643" y="515043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6CCFE96-2E04-4A83-A4A4-7D8018344BAA}"/>
                </a:ext>
              </a:extLst>
            </p:cNvPr>
            <p:cNvSpPr/>
            <p:nvPr/>
          </p:nvSpPr>
          <p:spPr>
            <a:xfrm>
              <a:off x="7588496" y="515043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4223701-3136-461F-80A2-32124276C0D1}"/>
              </a:ext>
            </a:extLst>
          </p:cNvPr>
          <p:cNvSpPr/>
          <p:nvPr/>
        </p:nvSpPr>
        <p:spPr>
          <a:xfrm>
            <a:off x="4232455" y="5589854"/>
            <a:ext cx="448235" cy="45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AE32B1F-35C4-47C0-9D52-6700C8BF7586}"/>
              </a:ext>
            </a:extLst>
          </p:cNvPr>
          <p:cNvSpPr/>
          <p:nvPr/>
        </p:nvSpPr>
        <p:spPr>
          <a:xfrm>
            <a:off x="4679466" y="5591234"/>
            <a:ext cx="448235" cy="45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587B0A3-4C1B-4532-AC56-0846612DDF76}"/>
              </a:ext>
            </a:extLst>
          </p:cNvPr>
          <p:cNvSpPr/>
          <p:nvPr/>
        </p:nvSpPr>
        <p:spPr>
          <a:xfrm>
            <a:off x="5132281" y="5596754"/>
            <a:ext cx="448235" cy="45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42D90FF-22D3-45B2-83EB-964D80DCEACC}"/>
              </a:ext>
            </a:extLst>
          </p:cNvPr>
          <p:cNvSpPr/>
          <p:nvPr/>
        </p:nvSpPr>
        <p:spPr>
          <a:xfrm>
            <a:off x="5576014" y="5605034"/>
            <a:ext cx="448235" cy="45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E36F310-EC56-490F-8064-7DE5B8E4173E}"/>
              </a:ext>
            </a:extLst>
          </p:cNvPr>
          <p:cNvSpPr/>
          <p:nvPr/>
        </p:nvSpPr>
        <p:spPr>
          <a:xfrm>
            <a:off x="6023025" y="5596754"/>
            <a:ext cx="448235" cy="45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ACD0AF6-9810-4D2A-AEEA-4E9AA00D77E8}"/>
              </a:ext>
            </a:extLst>
          </p:cNvPr>
          <p:cNvSpPr/>
          <p:nvPr/>
        </p:nvSpPr>
        <p:spPr>
          <a:xfrm>
            <a:off x="6472511" y="5596754"/>
            <a:ext cx="448235" cy="45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21497FB-F8CE-4B31-8D11-8DC6B959A111}"/>
              </a:ext>
            </a:extLst>
          </p:cNvPr>
          <p:cNvSpPr/>
          <p:nvPr/>
        </p:nvSpPr>
        <p:spPr>
          <a:xfrm>
            <a:off x="6919522" y="5596754"/>
            <a:ext cx="448235" cy="45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888F701-8D20-483F-9471-C76F6B9A81E9}"/>
              </a:ext>
            </a:extLst>
          </p:cNvPr>
          <p:cNvSpPr/>
          <p:nvPr/>
        </p:nvSpPr>
        <p:spPr>
          <a:xfrm>
            <a:off x="7366479" y="5605034"/>
            <a:ext cx="448235" cy="45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48A4C15-6C34-4967-81C7-E000322DBF94}"/>
              </a:ext>
            </a:extLst>
          </p:cNvPr>
          <p:cNvSpPr/>
          <p:nvPr/>
        </p:nvSpPr>
        <p:spPr>
          <a:xfrm>
            <a:off x="7805772" y="5605034"/>
            <a:ext cx="448235" cy="45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0435E-D01E-4010-AA2C-AF1C90F3F67E}"/>
              </a:ext>
            </a:extLst>
          </p:cNvPr>
          <p:cNvSpPr txBox="1"/>
          <p:nvPr/>
        </p:nvSpPr>
        <p:spPr>
          <a:xfrm>
            <a:off x="696225" y="1692668"/>
            <a:ext cx="30913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= 10 </a:t>
            </a:r>
            <a:r>
              <a:rPr lang="ko-KR" altLang="en-US" dirty="0"/>
              <a:t>일 때 삼각형을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dirty="0"/>
              <a:t>10*10</a:t>
            </a:r>
            <a:r>
              <a:rPr lang="ko-KR" altLang="en-US" dirty="0"/>
              <a:t>배열의 좌측에 옮겨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ko-KR" altLang="en-US" dirty="0"/>
              <a:t>넣으면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AEE0840-1FFC-45EF-A89F-26CDC7F7659E}"/>
              </a:ext>
            </a:extLst>
          </p:cNvPr>
          <p:cNvSpPr/>
          <p:nvPr/>
        </p:nvSpPr>
        <p:spPr>
          <a:xfrm>
            <a:off x="7814714" y="5155034"/>
            <a:ext cx="448235" cy="4500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B394C99-07DD-4C61-BADE-E3C9DC02B856}"/>
              </a:ext>
            </a:extLst>
          </p:cNvPr>
          <p:cNvGrpSpPr/>
          <p:nvPr/>
        </p:nvGrpSpPr>
        <p:grpSpPr>
          <a:xfrm>
            <a:off x="7357536" y="4718413"/>
            <a:ext cx="896471" cy="450460"/>
            <a:chOff x="5576047" y="2000894"/>
            <a:chExt cx="896471" cy="45046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7E9FF80-EF3B-4B7F-BCC6-1E3DD55E8CB6}"/>
                </a:ext>
              </a:extLst>
            </p:cNvPr>
            <p:cNvSpPr/>
            <p:nvPr/>
          </p:nvSpPr>
          <p:spPr>
            <a:xfrm>
              <a:off x="5576047" y="200089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C6C8060-1A34-4064-AA78-44A4633B9D83}"/>
                </a:ext>
              </a:extLst>
            </p:cNvPr>
            <p:cNvSpPr/>
            <p:nvPr/>
          </p:nvSpPr>
          <p:spPr>
            <a:xfrm>
              <a:off x="6024283" y="200135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A4A109A-A032-43A8-A90C-A0975AE86EA0}"/>
              </a:ext>
            </a:extLst>
          </p:cNvPr>
          <p:cNvGrpSpPr/>
          <p:nvPr/>
        </p:nvGrpSpPr>
        <p:grpSpPr>
          <a:xfrm>
            <a:off x="6909418" y="4280872"/>
            <a:ext cx="1344707" cy="450000"/>
            <a:chOff x="5351928" y="2450894"/>
            <a:chExt cx="1344707" cy="45000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054EE09-F79F-4446-B1FD-8B3091C54FF3}"/>
                </a:ext>
              </a:extLst>
            </p:cNvPr>
            <p:cNvSpPr/>
            <p:nvPr/>
          </p:nvSpPr>
          <p:spPr>
            <a:xfrm>
              <a:off x="5351928" y="245089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C5EE916-48FF-466C-83FF-CB762B16ABD2}"/>
                </a:ext>
              </a:extLst>
            </p:cNvPr>
            <p:cNvSpPr/>
            <p:nvPr/>
          </p:nvSpPr>
          <p:spPr>
            <a:xfrm>
              <a:off x="5800165" y="245089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B59AEDD-E6ED-4EBA-AB3F-E3FA601EF37D}"/>
                </a:ext>
              </a:extLst>
            </p:cNvPr>
            <p:cNvSpPr/>
            <p:nvPr/>
          </p:nvSpPr>
          <p:spPr>
            <a:xfrm>
              <a:off x="6248400" y="245089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3090F65-EAAC-4D6C-B572-4AE59D54B212}"/>
              </a:ext>
            </a:extLst>
          </p:cNvPr>
          <p:cNvGrpSpPr/>
          <p:nvPr/>
        </p:nvGrpSpPr>
        <p:grpSpPr>
          <a:xfrm>
            <a:off x="6472297" y="3835168"/>
            <a:ext cx="1779466" cy="455980"/>
            <a:chOff x="5127810" y="2895374"/>
            <a:chExt cx="1779466" cy="45598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7CCA6F1-6953-4C6E-A519-A8289D38A2EF}"/>
                </a:ext>
              </a:extLst>
            </p:cNvPr>
            <p:cNvSpPr/>
            <p:nvPr/>
          </p:nvSpPr>
          <p:spPr>
            <a:xfrm>
              <a:off x="5127810" y="290089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5E934E2-E8DD-4EB5-8272-BDE9DFC10A04}"/>
                </a:ext>
              </a:extLst>
            </p:cNvPr>
            <p:cNvSpPr/>
            <p:nvPr/>
          </p:nvSpPr>
          <p:spPr>
            <a:xfrm>
              <a:off x="5571554" y="290135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DA11061-14D6-481F-99C4-16A4F4272439}"/>
                </a:ext>
              </a:extLst>
            </p:cNvPr>
            <p:cNvSpPr/>
            <p:nvPr/>
          </p:nvSpPr>
          <p:spPr>
            <a:xfrm>
              <a:off x="6015281" y="289537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87F495E-D06E-4F41-9DDC-05400B7009A2}"/>
                </a:ext>
              </a:extLst>
            </p:cNvPr>
            <p:cNvSpPr/>
            <p:nvPr/>
          </p:nvSpPr>
          <p:spPr>
            <a:xfrm>
              <a:off x="6459041" y="289928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D42CDAF-67F4-47E5-A8F4-50F31F99B952}"/>
              </a:ext>
            </a:extLst>
          </p:cNvPr>
          <p:cNvGrpSpPr/>
          <p:nvPr/>
        </p:nvGrpSpPr>
        <p:grpSpPr>
          <a:xfrm>
            <a:off x="6013026" y="3377142"/>
            <a:ext cx="2241176" cy="454140"/>
            <a:chOff x="4903689" y="3349514"/>
            <a:chExt cx="2241176" cy="45414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2FD9F04-6358-4119-AACB-EE55A2EB03CC}"/>
                </a:ext>
              </a:extLst>
            </p:cNvPr>
            <p:cNvSpPr/>
            <p:nvPr/>
          </p:nvSpPr>
          <p:spPr>
            <a:xfrm>
              <a:off x="4903689" y="335089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883828E-F8BB-4B0A-B959-36D41980FCA8}"/>
                </a:ext>
              </a:extLst>
            </p:cNvPr>
            <p:cNvSpPr/>
            <p:nvPr/>
          </p:nvSpPr>
          <p:spPr>
            <a:xfrm>
              <a:off x="5351918" y="335365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C555F3B-71C7-4298-9484-17C74520009B}"/>
                </a:ext>
              </a:extLst>
            </p:cNvPr>
            <p:cNvSpPr/>
            <p:nvPr/>
          </p:nvSpPr>
          <p:spPr>
            <a:xfrm>
              <a:off x="5802385" y="335365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9DA20AD-D1D9-4D36-AF13-F03A46BE9DCD}"/>
                </a:ext>
              </a:extLst>
            </p:cNvPr>
            <p:cNvSpPr/>
            <p:nvPr/>
          </p:nvSpPr>
          <p:spPr>
            <a:xfrm>
              <a:off x="6252870" y="335043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6DD41D0-5893-44EE-8518-AB169448D799}"/>
                </a:ext>
              </a:extLst>
            </p:cNvPr>
            <p:cNvSpPr/>
            <p:nvPr/>
          </p:nvSpPr>
          <p:spPr>
            <a:xfrm>
              <a:off x="6696630" y="334951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FABB9D3-7FAC-46FD-B9F4-919B9BC3321D}"/>
              </a:ext>
            </a:extLst>
          </p:cNvPr>
          <p:cNvGrpSpPr/>
          <p:nvPr/>
        </p:nvGrpSpPr>
        <p:grpSpPr>
          <a:xfrm>
            <a:off x="5567645" y="2935439"/>
            <a:ext cx="2684936" cy="452300"/>
            <a:chOff x="4684046" y="3797214"/>
            <a:chExt cx="2684936" cy="4523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BA68672-675F-4668-B5F0-04D12723E818}"/>
                </a:ext>
              </a:extLst>
            </p:cNvPr>
            <p:cNvSpPr/>
            <p:nvPr/>
          </p:nvSpPr>
          <p:spPr>
            <a:xfrm>
              <a:off x="4684046" y="379951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8044D5B-52BA-4C15-B983-DC80BA2C8465}"/>
                </a:ext>
              </a:extLst>
            </p:cNvPr>
            <p:cNvSpPr/>
            <p:nvPr/>
          </p:nvSpPr>
          <p:spPr>
            <a:xfrm>
              <a:off x="5125568" y="379813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E1632A8-B3CA-4702-918D-E65E191110D6}"/>
                </a:ext>
              </a:extLst>
            </p:cNvPr>
            <p:cNvSpPr/>
            <p:nvPr/>
          </p:nvSpPr>
          <p:spPr>
            <a:xfrm>
              <a:off x="5576037" y="379813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31A478C-018D-4A0A-8E10-4C4475065FBB}"/>
                </a:ext>
              </a:extLst>
            </p:cNvPr>
            <p:cNvSpPr/>
            <p:nvPr/>
          </p:nvSpPr>
          <p:spPr>
            <a:xfrm>
              <a:off x="6028753" y="379813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2CBE061-A6F3-4AD4-B019-FD79261AF4D9}"/>
                </a:ext>
              </a:extLst>
            </p:cNvPr>
            <p:cNvSpPr/>
            <p:nvPr/>
          </p:nvSpPr>
          <p:spPr>
            <a:xfrm>
              <a:off x="6472512" y="379721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6AE17B8-7C07-4DBC-BF3A-52CB5773BEC2}"/>
                </a:ext>
              </a:extLst>
            </p:cNvPr>
            <p:cNvSpPr/>
            <p:nvPr/>
          </p:nvSpPr>
          <p:spPr>
            <a:xfrm>
              <a:off x="6920747" y="379721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2D19757-34F1-4398-B3CF-DD2E2BD4672C}"/>
              </a:ext>
            </a:extLst>
          </p:cNvPr>
          <p:cNvGrpSpPr/>
          <p:nvPr/>
        </p:nvGrpSpPr>
        <p:grpSpPr>
          <a:xfrm>
            <a:off x="5136784" y="2479607"/>
            <a:ext cx="3133129" cy="456439"/>
            <a:chOff x="4450954" y="4245374"/>
            <a:chExt cx="3133129" cy="456439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99A9B1D-A1E0-4E9C-B78E-A3BC438658DD}"/>
                </a:ext>
              </a:extLst>
            </p:cNvPr>
            <p:cNvSpPr/>
            <p:nvPr/>
          </p:nvSpPr>
          <p:spPr>
            <a:xfrm>
              <a:off x="4450954" y="424813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9EBBAA5-6913-4452-9CA8-24DD767A1F3A}"/>
                </a:ext>
              </a:extLst>
            </p:cNvPr>
            <p:cNvSpPr/>
            <p:nvPr/>
          </p:nvSpPr>
          <p:spPr>
            <a:xfrm>
              <a:off x="4895833" y="424537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D730C19-8B4E-4A6A-A7CF-5C3E1AF170AD}"/>
                </a:ext>
              </a:extLst>
            </p:cNvPr>
            <p:cNvSpPr/>
            <p:nvPr/>
          </p:nvSpPr>
          <p:spPr>
            <a:xfrm>
              <a:off x="5340711" y="424951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4056E29-3774-47C7-8362-725CBE2CAEAB}"/>
                </a:ext>
              </a:extLst>
            </p:cNvPr>
            <p:cNvSpPr/>
            <p:nvPr/>
          </p:nvSpPr>
          <p:spPr>
            <a:xfrm>
              <a:off x="5791182" y="424951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D1A6BF0-391F-40EA-B697-5B102BC66E36}"/>
                </a:ext>
              </a:extLst>
            </p:cNvPr>
            <p:cNvSpPr/>
            <p:nvPr/>
          </p:nvSpPr>
          <p:spPr>
            <a:xfrm>
              <a:off x="6239398" y="425135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4260F42-3E17-4D6B-A27E-616745431BB4}"/>
                </a:ext>
              </a:extLst>
            </p:cNvPr>
            <p:cNvSpPr/>
            <p:nvPr/>
          </p:nvSpPr>
          <p:spPr>
            <a:xfrm>
              <a:off x="6687632" y="4251813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37994D4-D9BB-445E-A6E3-BFFDC6471667}"/>
                </a:ext>
              </a:extLst>
            </p:cNvPr>
            <p:cNvSpPr/>
            <p:nvPr/>
          </p:nvSpPr>
          <p:spPr>
            <a:xfrm>
              <a:off x="7135848" y="4251813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F041B4F-2F95-4F69-A44D-39852C898B25}"/>
              </a:ext>
            </a:extLst>
          </p:cNvPr>
          <p:cNvGrpSpPr/>
          <p:nvPr/>
        </p:nvGrpSpPr>
        <p:grpSpPr>
          <a:xfrm>
            <a:off x="4691399" y="2025004"/>
            <a:ext cx="3572378" cy="454600"/>
            <a:chOff x="4235811" y="4696754"/>
            <a:chExt cx="3572378" cy="4546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9FFCE15-DE41-4B9D-AE25-8F33284B80DA}"/>
                </a:ext>
              </a:extLst>
            </p:cNvPr>
            <p:cNvSpPr/>
            <p:nvPr/>
          </p:nvSpPr>
          <p:spPr>
            <a:xfrm>
              <a:off x="4235811" y="469675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F3B3BA2-C450-4057-9962-97826D780586}"/>
                </a:ext>
              </a:extLst>
            </p:cNvPr>
            <p:cNvSpPr/>
            <p:nvPr/>
          </p:nvSpPr>
          <p:spPr>
            <a:xfrm>
              <a:off x="4680690" y="469951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878B539-A424-4E1E-A15A-10DB1E498D0A}"/>
                </a:ext>
              </a:extLst>
            </p:cNvPr>
            <p:cNvSpPr/>
            <p:nvPr/>
          </p:nvSpPr>
          <p:spPr>
            <a:xfrm>
              <a:off x="5127800" y="469951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0594354-C0E9-48D6-871F-70CD06300618}"/>
                </a:ext>
              </a:extLst>
            </p:cNvPr>
            <p:cNvSpPr/>
            <p:nvPr/>
          </p:nvSpPr>
          <p:spPr>
            <a:xfrm>
              <a:off x="5576015" y="469951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AC03872-3056-4CF5-BE68-7A6670A61B38}"/>
                </a:ext>
              </a:extLst>
            </p:cNvPr>
            <p:cNvSpPr/>
            <p:nvPr/>
          </p:nvSpPr>
          <p:spPr>
            <a:xfrm>
              <a:off x="6024240" y="469813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B889D8A-1F39-4509-852C-8D828EE27CB3}"/>
                </a:ext>
              </a:extLst>
            </p:cNvPr>
            <p:cNvSpPr/>
            <p:nvPr/>
          </p:nvSpPr>
          <p:spPr>
            <a:xfrm>
              <a:off x="6463514" y="4700433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241E0E6-CC26-45A0-82B5-61228F1A357C}"/>
                </a:ext>
              </a:extLst>
            </p:cNvPr>
            <p:cNvSpPr/>
            <p:nvPr/>
          </p:nvSpPr>
          <p:spPr>
            <a:xfrm>
              <a:off x="6911728" y="4700433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1EC3CAC-919D-4E07-B554-C46F77AEA45A}"/>
                </a:ext>
              </a:extLst>
            </p:cNvPr>
            <p:cNvSpPr/>
            <p:nvPr/>
          </p:nvSpPr>
          <p:spPr>
            <a:xfrm>
              <a:off x="7359954" y="470135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6FB653C-9EED-45F7-94E0-A7356396C3F5}"/>
              </a:ext>
            </a:extLst>
          </p:cNvPr>
          <p:cNvGrpSpPr/>
          <p:nvPr/>
        </p:nvGrpSpPr>
        <p:grpSpPr>
          <a:xfrm>
            <a:off x="4240311" y="1573702"/>
            <a:ext cx="4034012" cy="456439"/>
            <a:chOff x="4002719" y="5143994"/>
            <a:chExt cx="4034012" cy="4564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77AC694-CBAF-4B71-AFC8-F980DB8EEA22}"/>
                </a:ext>
              </a:extLst>
            </p:cNvPr>
            <p:cNvSpPr/>
            <p:nvPr/>
          </p:nvSpPr>
          <p:spPr>
            <a:xfrm>
              <a:off x="4002719" y="514399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E4A7F6F-AB41-4EA0-8F4A-A699C4088144}"/>
                </a:ext>
              </a:extLst>
            </p:cNvPr>
            <p:cNvSpPr/>
            <p:nvPr/>
          </p:nvSpPr>
          <p:spPr>
            <a:xfrm>
              <a:off x="4450923" y="514675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A40CF73-761F-4DF8-A0D0-8340836E5DCF}"/>
                </a:ext>
              </a:extLst>
            </p:cNvPr>
            <p:cNvSpPr/>
            <p:nvPr/>
          </p:nvSpPr>
          <p:spPr>
            <a:xfrm>
              <a:off x="4898013" y="514399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12817BF-C232-41BC-A2D4-8CF82DE0774B}"/>
                </a:ext>
              </a:extLst>
            </p:cNvPr>
            <p:cNvSpPr/>
            <p:nvPr/>
          </p:nvSpPr>
          <p:spPr>
            <a:xfrm>
              <a:off x="5344060" y="514951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83A4184-6370-4A7E-BCDD-CA1134C897D0}"/>
                </a:ext>
              </a:extLst>
            </p:cNvPr>
            <p:cNvSpPr/>
            <p:nvPr/>
          </p:nvSpPr>
          <p:spPr>
            <a:xfrm>
              <a:off x="5791163" y="514951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F288D050-B8A5-455E-AF70-CA586CBFB2C9}"/>
                </a:ext>
              </a:extLst>
            </p:cNvPr>
            <p:cNvSpPr/>
            <p:nvPr/>
          </p:nvSpPr>
          <p:spPr>
            <a:xfrm>
              <a:off x="6239367" y="5149053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5B9557B-EE5B-415E-BEF5-8A442F5805AB}"/>
                </a:ext>
              </a:extLst>
            </p:cNvPr>
            <p:cNvSpPr/>
            <p:nvPr/>
          </p:nvSpPr>
          <p:spPr>
            <a:xfrm>
              <a:off x="6686439" y="5149053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FADBEB3-C85D-4955-A7B0-66D2398CABBC}"/>
                </a:ext>
              </a:extLst>
            </p:cNvPr>
            <p:cNvSpPr/>
            <p:nvPr/>
          </p:nvSpPr>
          <p:spPr>
            <a:xfrm>
              <a:off x="7134643" y="5150433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878A4D09-8906-49CB-BE5B-D6841442B114}"/>
                </a:ext>
              </a:extLst>
            </p:cNvPr>
            <p:cNvSpPr/>
            <p:nvPr/>
          </p:nvSpPr>
          <p:spPr>
            <a:xfrm>
              <a:off x="7588496" y="5150433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EB0DA32-1432-4997-8598-E2B6C9FEAA3E}"/>
              </a:ext>
            </a:extLst>
          </p:cNvPr>
          <p:cNvGrpSpPr/>
          <p:nvPr/>
        </p:nvGrpSpPr>
        <p:grpSpPr>
          <a:xfrm>
            <a:off x="3192474" y="1564961"/>
            <a:ext cx="5060852" cy="5280125"/>
            <a:chOff x="3192474" y="1564961"/>
            <a:chExt cx="5060852" cy="5280125"/>
          </a:xfrm>
        </p:grpSpPr>
        <p:sp>
          <p:nvSpPr>
            <p:cNvPr id="122" name="왼쪽 중괄호 121">
              <a:extLst>
                <a:ext uri="{FF2B5EF4-FFF2-40B4-BE49-F238E27FC236}">
                  <a16:creationId xmlns:a16="http://schemas.microsoft.com/office/drawing/2014/main" id="{C6B0C0EC-09AB-4081-849A-AD894A48B123}"/>
                </a:ext>
              </a:extLst>
            </p:cNvPr>
            <p:cNvSpPr/>
            <p:nvPr/>
          </p:nvSpPr>
          <p:spPr>
            <a:xfrm>
              <a:off x="3424503" y="1564961"/>
              <a:ext cx="355063" cy="447489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633F7B3-CA9B-4931-8C41-E65695408957}"/>
                </a:ext>
              </a:extLst>
            </p:cNvPr>
            <p:cNvSpPr txBox="1"/>
            <p:nvPr/>
          </p:nvSpPr>
          <p:spPr>
            <a:xfrm>
              <a:off x="3192474" y="3642476"/>
              <a:ext cx="215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125" name="왼쪽 중괄호 124">
              <a:extLst>
                <a:ext uri="{FF2B5EF4-FFF2-40B4-BE49-F238E27FC236}">
                  <a16:creationId xmlns:a16="http://schemas.microsoft.com/office/drawing/2014/main" id="{4704F971-EA03-41D1-BB50-8A3572623F11}"/>
                </a:ext>
              </a:extLst>
            </p:cNvPr>
            <p:cNvSpPr/>
            <p:nvPr/>
          </p:nvSpPr>
          <p:spPr>
            <a:xfrm rot="16200000">
              <a:off x="5790880" y="4000888"/>
              <a:ext cx="449999" cy="447489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A1E2D87-3B19-4C70-B4A1-49A4C854A1FE}"/>
                </a:ext>
              </a:extLst>
            </p:cNvPr>
            <p:cNvSpPr txBox="1"/>
            <p:nvPr/>
          </p:nvSpPr>
          <p:spPr>
            <a:xfrm>
              <a:off x="5890850" y="6475754"/>
              <a:ext cx="215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659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앞</a:t>
            </a: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902F46-641C-40D5-A420-67A7E2BC4B4D}"/>
              </a:ext>
            </a:extLst>
          </p:cNvPr>
          <p:cNvSpPr/>
          <p:nvPr/>
        </p:nvSpPr>
        <p:spPr>
          <a:xfrm>
            <a:off x="3792076" y="1576922"/>
            <a:ext cx="448235" cy="45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C112E1B-AB24-4C94-B253-31414A1009BF}"/>
              </a:ext>
            </a:extLst>
          </p:cNvPr>
          <p:cNvGrpSpPr/>
          <p:nvPr/>
        </p:nvGrpSpPr>
        <p:grpSpPr>
          <a:xfrm>
            <a:off x="3792078" y="2028762"/>
            <a:ext cx="896471" cy="450460"/>
            <a:chOff x="5576047" y="2000894"/>
            <a:chExt cx="896471" cy="4504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56BDE40-0E1E-4844-8735-DE521FE0229D}"/>
                </a:ext>
              </a:extLst>
            </p:cNvPr>
            <p:cNvSpPr/>
            <p:nvPr/>
          </p:nvSpPr>
          <p:spPr>
            <a:xfrm>
              <a:off x="5576047" y="200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65ED90-0FCB-44B1-9853-30C85B9A986F}"/>
                </a:ext>
              </a:extLst>
            </p:cNvPr>
            <p:cNvSpPr/>
            <p:nvPr/>
          </p:nvSpPr>
          <p:spPr>
            <a:xfrm>
              <a:off x="6024283" y="20013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F3A1117-68C4-447F-AE64-76441304A98E}"/>
              </a:ext>
            </a:extLst>
          </p:cNvPr>
          <p:cNvGrpSpPr/>
          <p:nvPr/>
        </p:nvGrpSpPr>
        <p:grpSpPr>
          <a:xfrm>
            <a:off x="3792077" y="2478660"/>
            <a:ext cx="1344707" cy="450000"/>
            <a:chOff x="5351928" y="2450894"/>
            <a:chExt cx="1344707" cy="450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42A602F-5EFD-46DA-B453-01F7693A3FD2}"/>
                </a:ext>
              </a:extLst>
            </p:cNvPr>
            <p:cNvSpPr/>
            <p:nvPr/>
          </p:nvSpPr>
          <p:spPr>
            <a:xfrm>
              <a:off x="5351928" y="245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6108F8-B9C3-4B1D-A301-7783F73EA8EC}"/>
                </a:ext>
              </a:extLst>
            </p:cNvPr>
            <p:cNvSpPr/>
            <p:nvPr/>
          </p:nvSpPr>
          <p:spPr>
            <a:xfrm>
              <a:off x="5800165" y="245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4DC7787-D1C6-4B48-B433-74D405FA79D1}"/>
                </a:ext>
              </a:extLst>
            </p:cNvPr>
            <p:cNvSpPr/>
            <p:nvPr/>
          </p:nvSpPr>
          <p:spPr>
            <a:xfrm>
              <a:off x="6248400" y="245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08A2BC9-BAC6-435A-95AF-003F4BC0CC85}"/>
              </a:ext>
            </a:extLst>
          </p:cNvPr>
          <p:cNvGrpSpPr/>
          <p:nvPr/>
        </p:nvGrpSpPr>
        <p:grpSpPr>
          <a:xfrm>
            <a:off x="3792077" y="2928834"/>
            <a:ext cx="1779466" cy="455980"/>
            <a:chOff x="5127810" y="2895374"/>
            <a:chExt cx="1779466" cy="45598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480D8B-B979-41FF-A1E6-C4A1363FDE11}"/>
                </a:ext>
              </a:extLst>
            </p:cNvPr>
            <p:cNvSpPr/>
            <p:nvPr/>
          </p:nvSpPr>
          <p:spPr>
            <a:xfrm>
              <a:off x="5127810" y="290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93E7F31-852F-485D-B60D-632EB9D1B17C}"/>
                </a:ext>
              </a:extLst>
            </p:cNvPr>
            <p:cNvSpPr/>
            <p:nvPr/>
          </p:nvSpPr>
          <p:spPr>
            <a:xfrm>
              <a:off x="5571554" y="29013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188D239-09EA-42E9-A4B4-B3180720B6A9}"/>
                </a:ext>
              </a:extLst>
            </p:cNvPr>
            <p:cNvSpPr/>
            <p:nvPr/>
          </p:nvSpPr>
          <p:spPr>
            <a:xfrm>
              <a:off x="6015281" y="289537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A50CD61-E184-4237-A52D-FE511C995E0B}"/>
                </a:ext>
              </a:extLst>
            </p:cNvPr>
            <p:cNvSpPr/>
            <p:nvPr/>
          </p:nvSpPr>
          <p:spPr>
            <a:xfrm>
              <a:off x="6459041" y="289928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5300CEB-6CA9-4856-A7B9-B8AB325326F0}"/>
              </a:ext>
            </a:extLst>
          </p:cNvPr>
          <p:cNvGrpSpPr/>
          <p:nvPr/>
        </p:nvGrpSpPr>
        <p:grpSpPr>
          <a:xfrm>
            <a:off x="3783099" y="3386654"/>
            <a:ext cx="2241176" cy="454140"/>
            <a:chOff x="4903689" y="3349514"/>
            <a:chExt cx="2241176" cy="45414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5D0E79D-2316-4944-BEA8-B98D0CD5C822}"/>
                </a:ext>
              </a:extLst>
            </p:cNvPr>
            <p:cNvSpPr/>
            <p:nvPr/>
          </p:nvSpPr>
          <p:spPr>
            <a:xfrm>
              <a:off x="4903689" y="335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E40DDBF-AEB9-4D3A-9354-8DB617D7BCC1}"/>
                </a:ext>
              </a:extLst>
            </p:cNvPr>
            <p:cNvSpPr/>
            <p:nvPr/>
          </p:nvSpPr>
          <p:spPr>
            <a:xfrm>
              <a:off x="5351918" y="33536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7CB72E-BEB4-4447-8250-2FD5F2FC73D7}"/>
                </a:ext>
              </a:extLst>
            </p:cNvPr>
            <p:cNvSpPr/>
            <p:nvPr/>
          </p:nvSpPr>
          <p:spPr>
            <a:xfrm>
              <a:off x="5802385" y="33536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2ABAB9B-143E-4C04-BAE7-46F490D30911}"/>
                </a:ext>
              </a:extLst>
            </p:cNvPr>
            <p:cNvSpPr/>
            <p:nvPr/>
          </p:nvSpPr>
          <p:spPr>
            <a:xfrm>
              <a:off x="6252870" y="33504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86FA831-70FC-4C00-99B2-0259745B4141}"/>
                </a:ext>
              </a:extLst>
            </p:cNvPr>
            <p:cNvSpPr/>
            <p:nvPr/>
          </p:nvSpPr>
          <p:spPr>
            <a:xfrm>
              <a:off x="6696630" y="334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7CFAA-45DE-45E2-8F1B-A3A110000FCC}"/>
              </a:ext>
            </a:extLst>
          </p:cNvPr>
          <p:cNvSpPr/>
          <p:nvPr/>
        </p:nvSpPr>
        <p:spPr>
          <a:xfrm>
            <a:off x="3787576" y="5592614"/>
            <a:ext cx="448235" cy="45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5988F53-5889-427F-AA3A-A59536F160A2}"/>
              </a:ext>
            </a:extLst>
          </p:cNvPr>
          <p:cNvGrpSpPr/>
          <p:nvPr/>
        </p:nvGrpSpPr>
        <p:grpSpPr>
          <a:xfrm>
            <a:off x="3785233" y="3831998"/>
            <a:ext cx="2684936" cy="452300"/>
            <a:chOff x="4684046" y="3797214"/>
            <a:chExt cx="2684936" cy="4523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E0E05FA-229A-45B2-87D3-648703098B0E}"/>
                </a:ext>
              </a:extLst>
            </p:cNvPr>
            <p:cNvSpPr/>
            <p:nvPr/>
          </p:nvSpPr>
          <p:spPr>
            <a:xfrm>
              <a:off x="4684046" y="379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28AB894-F03E-4AF7-9F9D-DA2822D63324}"/>
                </a:ext>
              </a:extLst>
            </p:cNvPr>
            <p:cNvSpPr/>
            <p:nvPr/>
          </p:nvSpPr>
          <p:spPr>
            <a:xfrm>
              <a:off x="5125568" y="37981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89516F3-982D-4841-BC7B-076A766F4620}"/>
                </a:ext>
              </a:extLst>
            </p:cNvPr>
            <p:cNvSpPr/>
            <p:nvPr/>
          </p:nvSpPr>
          <p:spPr>
            <a:xfrm>
              <a:off x="5576037" y="37981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578C28C-6410-4C5A-AD17-8EF2A5A9EF31}"/>
                </a:ext>
              </a:extLst>
            </p:cNvPr>
            <p:cNvSpPr/>
            <p:nvPr/>
          </p:nvSpPr>
          <p:spPr>
            <a:xfrm>
              <a:off x="6028753" y="37981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64FE93B-D4CA-4AED-A56D-CA6D2EA3A704}"/>
                </a:ext>
              </a:extLst>
            </p:cNvPr>
            <p:cNvSpPr/>
            <p:nvPr/>
          </p:nvSpPr>
          <p:spPr>
            <a:xfrm>
              <a:off x="6472512" y="37972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9B4788F-3489-40F2-B180-50BC2E609E26}"/>
                </a:ext>
              </a:extLst>
            </p:cNvPr>
            <p:cNvSpPr/>
            <p:nvPr/>
          </p:nvSpPr>
          <p:spPr>
            <a:xfrm>
              <a:off x="6920747" y="37972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C64BEB9-5C83-4162-AB10-C852FB65319A}"/>
              </a:ext>
            </a:extLst>
          </p:cNvPr>
          <p:cNvGrpSpPr/>
          <p:nvPr/>
        </p:nvGrpSpPr>
        <p:grpSpPr>
          <a:xfrm>
            <a:off x="3783099" y="4282254"/>
            <a:ext cx="3133129" cy="456439"/>
            <a:chOff x="4450954" y="4245374"/>
            <a:chExt cx="3133129" cy="45643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ACD282-0D8A-491E-A01C-154361311EC2}"/>
                </a:ext>
              </a:extLst>
            </p:cNvPr>
            <p:cNvSpPr/>
            <p:nvPr/>
          </p:nvSpPr>
          <p:spPr>
            <a:xfrm>
              <a:off x="4450954" y="42481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6998528-FB0E-43D3-B4DE-F45A3FC3C9CC}"/>
                </a:ext>
              </a:extLst>
            </p:cNvPr>
            <p:cNvSpPr/>
            <p:nvPr/>
          </p:nvSpPr>
          <p:spPr>
            <a:xfrm>
              <a:off x="4895833" y="424537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4CEB9D-7C9C-4D46-B514-47139FE623CB}"/>
                </a:ext>
              </a:extLst>
            </p:cNvPr>
            <p:cNvSpPr/>
            <p:nvPr/>
          </p:nvSpPr>
          <p:spPr>
            <a:xfrm>
              <a:off x="5340711" y="424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01BC594-E57B-450E-A7D1-6E9C7F94E243}"/>
                </a:ext>
              </a:extLst>
            </p:cNvPr>
            <p:cNvSpPr/>
            <p:nvPr/>
          </p:nvSpPr>
          <p:spPr>
            <a:xfrm>
              <a:off x="5791182" y="424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315B16C-DCDA-4743-A967-E7A0219145B9}"/>
                </a:ext>
              </a:extLst>
            </p:cNvPr>
            <p:cNvSpPr/>
            <p:nvPr/>
          </p:nvSpPr>
          <p:spPr>
            <a:xfrm>
              <a:off x="6239398" y="42513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14C5BD2-76E0-4434-8741-4571ED4D1C9F}"/>
                </a:ext>
              </a:extLst>
            </p:cNvPr>
            <p:cNvSpPr/>
            <p:nvPr/>
          </p:nvSpPr>
          <p:spPr>
            <a:xfrm>
              <a:off x="6687632" y="425181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C5CCE0A-1AD0-4F2D-8E17-ADE5C29160D9}"/>
                </a:ext>
              </a:extLst>
            </p:cNvPr>
            <p:cNvSpPr/>
            <p:nvPr/>
          </p:nvSpPr>
          <p:spPr>
            <a:xfrm>
              <a:off x="7135848" y="425181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EB01DA6-627D-487F-9F37-E4618C0A0302}"/>
              </a:ext>
            </a:extLst>
          </p:cNvPr>
          <p:cNvGrpSpPr/>
          <p:nvPr/>
        </p:nvGrpSpPr>
        <p:grpSpPr>
          <a:xfrm>
            <a:off x="3787587" y="4713814"/>
            <a:ext cx="3572378" cy="454600"/>
            <a:chOff x="4235811" y="4696754"/>
            <a:chExt cx="3572378" cy="4546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74B35AD-8830-40E0-9AAD-B17A6D4558EF}"/>
                </a:ext>
              </a:extLst>
            </p:cNvPr>
            <p:cNvSpPr/>
            <p:nvPr/>
          </p:nvSpPr>
          <p:spPr>
            <a:xfrm>
              <a:off x="4235811" y="46967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D2053A5-E1A4-49A7-8E10-843DB5358804}"/>
                </a:ext>
              </a:extLst>
            </p:cNvPr>
            <p:cNvSpPr/>
            <p:nvPr/>
          </p:nvSpPr>
          <p:spPr>
            <a:xfrm>
              <a:off x="4680690" y="469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D823183-A1E6-4B74-92E7-9D1F81B749DD}"/>
                </a:ext>
              </a:extLst>
            </p:cNvPr>
            <p:cNvSpPr/>
            <p:nvPr/>
          </p:nvSpPr>
          <p:spPr>
            <a:xfrm>
              <a:off x="5127800" y="469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D61622A-56FB-4DA5-9722-63F0A2315ED7}"/>
                </a:ext>
              </a:extLst>
            </p:cNvPr>
            <p:cNvSpPr/>
            <p:nvPr/>
          </p:nvSpPr>
          <p:spPr>
            <a:xfrm>
              <a:off x="5576015" y="469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F337BC1-9441-4585-828F-EC91CEE43665}"/>
                </a:ext>
              </a:extLst>
            </p:cNvPr>
            <p:cNvSpPr/>
            <p:nvPr/>
          </p:nvSpPr>
          <p:spPr>
            <a:xfrm>
              <a:off x="6024240" y="46981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C7B2912-6979-4792-88AC-E034FB9883DA}"/>
                </a:ext>
              </a:extLst>
            </p:cNvPr>
            <p:cNvSpPr/>
            <p:nvPr/>
          </p:nvSpPr>
          <p:spPr>
            <a:xfrm>
              <a:off x="6463514" y="470043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99E4844-63A3-4327-BD49-41887928C860}"/>
                </a:ext>
              </a:extLst>
            </p:cNvPr>
            <p:cNvSpPr/>
            <p:nvPr/>
          </p:nvSpPr>
          <p:spPr>
            <a:xfrm>
              <a:off x="6911728" y="470043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918DBE8-5289-49E2-BE44-DFAC7897247A}"/>
                </a:ext>
              </a:extLst>
            </p:cNvPr>
            <p:cNvSpPr/>
            <p:nvPr/>
          </p:nvSpPr>
          <p:spPr>
            <a:xfrm>
              <a:off x="7359954" y="47013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A29742B-3EE1-4252-9D73-10CF39F76B00}"/>
              </a:ext>
            </a:extLst>
          </p:cNvPr>
          <p:cNvGrpSpPr/>
          <p:nvPr/>
        </p:nvGrpSpPr>
        <p:grpSpPr>
          <a:xfrm>
            <a:off x="3787576" y="5142153"/>
            <a:ext cx="4034012" cy="456439"/>
            <a:chOff x="4002719" y="5143994"/>
            <a:chExt cx="4034012" cy="45643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68A1F1D-1102-4DE7-AC91-A344321E5157}"/>
                </a:ext>
              </a:extLst>
            </p:cNvPr>
            <p:cNvSpPr/>
            <p:nvPr/>
          </p:nvSpPr>
          <p:spPr>
            <a:xfrm>
              <a:off x="4002719" y="51439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AEFAEEE-DA7C-4938-BC0A-FC8D6CAFE05E}"/>
                </a:ext>
              </a:extLst>
            </p:cNvPr>
            <p:cNvSpPr/>
            <p:nvPr/>
          </p:nvSpPr>
          <p:spPr>
            <a:xfrm>
              <a:off x="4450923" y="51467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6CFD3DB-D08B-4EB9-881F-13431DE060E7}"/>
                </a:ext>
              </a:extLst>
            </p:cNvPr>
            <p:cNvSpPr/>
            <p:nvPr/>
          </p:nvSpPr>
          <p:spPr>
            <a:xfrm>
              <a:off x="4898013" y="51439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18913FE-BAAC-43F8-A8CB-BE8824FCAEA5}"/>
                </a:ext>
              </a:extLst>
            </p:cNvPr>
            <p:cNvSpPr/>
            <p:nvPr/>
          </p:nvSpPr>
          <p:spPr>
            <a:xfrm>
              <a:off x="5344060" y="514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29E48D1-3DD5-4A7C-8067-C367D5C1BF2F}"/>
                </a:ext>
              </a:extLst>
            </p:cNvPr>
            <p:cNvSpPr/>
            <p:nvPr/>
          </p:nvSpPr>
          <p:spPr>
            <a:xfrm>
              <a:off x="5791163" y="514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096F008-D764-48F0-8561-4CB4C2FFBC6F}"/>
                </a:ext>
              </a:extLst>
            </p:cNvPr>
            <p:cNvSpPr/>
            <p:nvPr/>
          </p:nvSpPr>
          <p:spPr>
            <a:xfrm>
              <a:off x="6239367" y="514905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1DCB70C-5E63-4EBB-B545-BD6BFA333E59}"/>
                </a:ext>
              </a:extLst>
            </p:cNvPr>
            <p:cNvSpPr/>
            <p:nvPr/>
          </p:nvSpPr>
          <p:spPr>
            <a:xfrm>
              <a:off x="6686439" y="514905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DEDD81D-E335-4130-93F2-8CA104B77309}"/>
                </a:ext>
              </a:extLst>
            </p:cNvPr>
            <p:cNvSpPr/>
            <p:nvPr/>
          </p:nvSpPr>
          <p:spPr>
            <a:xfrm>
              <a:off x="7134643" y="515043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6CCFE96-2E04-4A83-A4A4-7D8018344BAA}"/>
                </a:ext>
              </a:extLst>
            </p:cNvPr>
            <p:cNvSpPr/>
            <p:nvPr/>
          </p:nvSpPr>
          <p:spPr>
            <a:xfrm>
              <a:off x="7588496" y="515043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4223701-3136-461F-80A2-32124276C0D1}"/>
              </a:ext>
            </a:extLst>
          </p:cNvPr>
          <p:cNvSpPr/>
          <p:nvPr/>
        </p:nvSpPr>
        <p:spPr>
          <a:xfrm>
            <a:off x="4232455" y="5589854"/>
            <a:ext cx="448235" cy="45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AE32B1F-35C4-47C0-9D52-6700C8BF7586}"/>
              </a:ext>
            </a:extLst>
          </p:cNvPr>
          <p:cNvSpPr/>
          <p:nvPr/>
        </p:nvSpPr>
        <p:spPr>
          <a:xfrm>
            <a:off x="4679466" y="5591234"/>
            <a:ext cx="448235" cy="45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587B0A3-4C1B-4532-AC56-0846612DDF76}"/>
              </a:ext>
            </a:extLst>
          </p:cNvPr>
          <p:cNvSpPr/>
          <p:nvPr/>
        </p:nvSpPr>
        <p:spPr>
          <a:xfrm>
            <a:off x="5132281" y="5596754"/>
            <a:ext cx="448235" cy="45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42D90FF-22D3-45B2-83EB-964D80DCEACC}"/>
              </a:ext>
            </a:extLst>
          </p:cNvPr>
          <p:cNvSpPr/>
          <p:nvPr/>
        </p:nvSpPr>
        <p:spPr>
          <a:xfrm>
            <a:off x="5576014" y="5605034"/>
            <a:ext cx="448235" cy="45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E36F310-EC56-490F-8064-7DE5B8E4173E}"/>
              </a:ext>
            </a:extLst>
          </p:cNvPr>
          <p:cNvSpPr/>
          <p:nvPr/>
        </p:nvSpPr>
        <p:spPr>
          <a:xfrm>
            <a:off x="6023025" y="5596754"/>
            <a:ext cx="448235" cy="45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ACD0AF6-9810-4D2A-AEEA-4E9AA00D77E8}"/>
              </a:ext>
            </a:extLst>
          </p:cNvPr>
          <p:cNvSpPr/>
          <p:nvPr/>
        </p:nvSpPr>
        <p:spPr>
          <a:xfrm>
            <a:off x="6472511" y="5596754"/>
            <a:ext cx="448235" cy="45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21497FB-F8CE-4B31-8D11-8DC6B959A111}"/>
              </a:ext>
            </a:extLst>
          </p:cNvPr>
          <p:cNvSpPr/>
          <p:nvPr/>
        </p:nvSpPr>
        <p:spPr>
          <a:xfrm>
            <a:off x="6919522" y="5596754"/>
            <a:ext cx="448235" cy="45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888F701-8D20-483F-9471-C76F6B9A81E9}"/>
              </a:ext>
            </a:extLst>
          </p:cNvPr>
          <p:cNvSpPr/>
          <p:nvPr/>
        </p:nvSpPr>
        <p:spPr>
          <a:xfrm>
            <a:off x="7366479" y="5605034"/>
            <a:ext cx="448235" cy="45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48A4C15-6C34-4967-81C7-E000322DBF94}"/>
              </a:ext>
            </a:extLst>
          </p:cNvPr>
          <p:cNvSpPr/>
          <p:nvPr/>
        </p:nvSpPr>
        <p:spPr>
          <a:xfrm>
            <a:off x="7805772" y="5605034"/>
            <a:ext cx="448235" cy="45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0435E-D01E-4010-AA2C-AF1C90F3F67E}"/>
              </a:ext>
            </a:extLst>
          </p:cNvPr>
          <p:cNvSpPr txBox="1"/>
          <p:nvPr/>
        </p:nvSpPr>
        <p:spPr>
          <a:xfrm>
            <a:off x="696225" y="1692668"/>
            <a:ext cx="30913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= 10 </a:t>
            </a:r>
            <a:r>
              <a:rPr lang="ko-KR" altLang="en-US" dirty="0"/>
              <a:t>일 때 삼각형을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en-US" altLang="ko-KR" dirty="0"/>
              <a:t>10*10</a:t>
            </a:r>
            <a:r>
              <a:rPr lang="ko-KR" altLang="en-US" dirty="0"/>
              <a:t>배열의 좌측에 옮겨</a:t>
            </a:r>
            <a:endParaRPr lang="en-US" altLang="ko-KR" dirty="0"/>
          </a:p>
          <a:p>
            <a:endParaRPr lang="en-US" altLang="ko-KR" sz="400" dirty="0"/>
          </a:p>
          <a:p>
            <a:r>
              <a:rPr lang="ko-KR" altLang="en-US" dirty="0"/>
              <a:t>넣고 화살표로 나누면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AEE0840-1FFC-45EF-A89F-26CDC7F7659E}"/>
              </a:ext>
            </a:extLst>
          </p:cNvPr>
          <p:cNvSpPr/>
          <p:nvPr/>
        </p:nvSpPr>
        <p:spPr>
          <a:xfrm>
            <a:off x="7814714" y="5155034"/>
            <a:ext cx="448235" cy="4500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B394C99-07DD-4C61-BADE-E3C9DC02B856}"/>
              </a:ext>
            </a:extLst>
          </p:cNvPr>
          <p:cNvGrpSpPr/>
          <p:nvPr/>
        </p:nvGrpSpPr>
        <p:grpSpPr>
          <a:xfrm>
            <a:off x="7357536" y="4718413"/>
            <a:ext cx="896471" cy="450460"/>
            <a:chOff x="5576047" y="2000894"/>
            <a:chExt cx="896471" cy="45046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7E9FF80-EF3B-4B7F-BCC6-1E3DD55E8CB6}"/>
                </a:ext>
              </a:extLst>
            </p:cNvPr>
            <p:cNvSpPr/>
            <p:nvPr/>
          </p:nvSpPr>
          <p:spPr>
            <a:xfrm>
              <a:off x="5576047" y="200089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C6C8060-1A34-4064-AA78-44A4633B9D83}"/>
                </a:ext>
              </a:extLst>
            </p:cNvPr>
            <p:cNvSpPr/>
            <p:nvPr/>
          </p:nvSpPr>
          <p:spPr>
            <a:xfrm>
              <a:off x="6024283" y="200135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A4A109A-A032-43A8-A90C-A0975AE86EA0}"/>
              </a:ext>
            </a:extLst>
          </p:cNvPr>
          <p:cNvGrpSpPr/>
          <p:nvPr/>
        </p:nvGrpSpPr>
        <p:grpSpPr>
          <a:xfrm>
            <a:off x="6909418" y="4280872"/>
            <a:ext cx="1344707" cy="450000"/>
            <a:chOff x="5351928" y="2450894"/>
            <a:chExt cx="1344707" cy="45000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054EE09-F79F-4446-B1FD-8B3091C54FF3}"/>
                </a:ext>
              </a:extLst>
            </p:cNvPr>
            <p:cNvSpPr/>
            <p:nvPr/>
          </p:nvSpPr>
          <p:spPr>
            <a:xfrm>
              <a:off x="5351928" y="245089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C5EE916-48FF-466C-83FF-CB762B16ABD2}"/>
                </a:ext>
              </a:extLst>
            </p:cNvPr>
            <p:cNvSpPr/>
            <p:nvPr/>
          </p:nvSpPr>
          <p:spPr>
            <a:xfrm>
              <a:off x="5800165" y="245089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B59AEDD-E6ED-4EBA-AB3F-E3FA601EF37D}"/>
                </a:ext>
              </a:extLst>
            </p:cNvPr>
            <p:cNvSpPr/>
            <p:nvPr/>
          </p:nvSpPr>
          <p:spPr>
            <a:xfrm>
              <a:off x="6248400" y="245089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3090F65-EAAC-4D6C-B572-4AE59D54B212}"/>
              </a:ext>
            </a:extLst>
          </p:cNvPr>
          <p:cNvGrpSpPr/>
          <p:nvPr/>
        </p:nvGrpSpPr>
        <p:grpSpPr>
          <a:xfrm>
            <a:off x="6472297" y="3835168"/>
            <a:ext cx="1779466" cy="455980"/>
            <a:chOff x="5127810" y="2895374"/>
            <a:chExt cx="1779466" cy="45598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7CCA6F1-6953-4C6E-A519-A8289D38A2EF}"/>
                </a:ext>
              </a:extLst>
            </p:cNvPr>
            <p:cNvSpPr/>
            <p:nvPr/>
          </p:nvSpPr>
          <p:spPr>
            <a:xfrm>
              <a:off x="5127810" y="290089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5E934E2-E8DD-4EB5-8272-BDE9DFC10A04}"/>
                </a:ext>
              </a:extLst>
            </p:cNvPr>
            <p:cNvSpPr/>
            <p:nvPr/>
          </p:nvSpPr>
          <p:spPr>
            <a:xfrm>
              <a:off x="5571554" y="290135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DA11061-14D6-481F-99C4-16A4F4272439}"/>
                </a:ext>
              </a:extLst>
            </p:cNvPr>
            <p:cNvSpPr/>
            <p:nvPr/>
          </p:nvSpPr>
          <p:spPr>
            <a:xfrm>
              <a:off x="6015281" y="289537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87F495E-D06E-4F41-9DDC-05400B7009A2}"/>
                </a:ext>
              </a:extLst>
            </p:cNvPr>
            <p:cNvSpPr/>
            <p:nvPr/>
          </p:nvSpPr>
          <p:spPr>
            <a:xfrm>
              <a:off x="6459041" y="289928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D42CDAF-67F4-47E5-A8F4-50F31F99B952}"/>
              </a:ext>
            </a:extLst>
          </p:cNvPr>
          <p:cNvGrpSpPr/>
          <p:nvPr/>
        </p:nvGrpSpPr>
        <p:grpSpPr>
          <a:xfrm>
            <a:off x="6013026" y="3377142"/>
            <a:ext cx="2241176" cy="454140"/>
            <a:chOff x="4903689" y="3349514"/>
            <a:chExt cx="2241176" cy="45414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2FD9F04-6358-4119-AACB-EE55A2EB03CC}"/>
                </a:ext>
              </a:extLst>
            </p:cNvPr>
            <p:cNvSpPr/>
            <p:nvPr/>
          </p:nvSpPr>
          <p:spPr>
            <a:xfrm>
              <a:off x="4903689" y="335089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883828E-F8BB-4B0A-B959-36D41980FCA8}"/>
                </a:ext>
              </a:extLst>
            </p:cNvPr>
            <p:cNvSpPr/>
            <p:nvPr/>
          </p:nvSpPr>
          <p:spPr>
            <a:xfrm>
              <a:off x="5351918" y="335365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C555F3B-71C7-4298-9484-17C74520009B}"/>
                </a:ext>
              </a:extLst>
            </p:cNvPr>
            <p:cNvSpPr/>
            <p:nvPr/>
          </p:nvSpPr>
          <p:spPr>
            <a:xfrm>
              <a:off x="5802385" y="335365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9DA20AD-D1D9-4D36-AF13-F03A46BE9DCD}"/>
                </a:ext>
              </a:extLst>
            </p:cNvPr>
            <p:cNvSpPr/>
            <p:nvPr/>
          </p:nvSpPr>
          <p:spPr>
            <a:xfrm>
              <a:off x="6252870" y="335043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6DD41D0-5893-44EE-8518-AB169448D799}"/>
                </a:ext>
              </a:extLst>
            </p:cNvPr>
            <p:cNvSpPr/>
            <p:nvPr/>
          </p:nvSpPr>
          <p:spPr>
            <a:xfrm>
              <a:off x="6696630" y="334951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FABB9D3-7FAC-46FD-B9F4-919B9BC3321D}"/>
              </a:ext>
            </a:extLst>
          </p:cNvPr>
          <p:cNvGrpSpPr/>
          <p:nvPr/>
        </p:nvGrpSpPr>
        <p:grpSpPr>
          <a:xfrm>
            <a:off x="5567645" y="2935439"/>
            <a:ext cx="2684936" cy="452300"/>
            <a:chOff x="4684046" y="3797214"/>
            <a:chExt cx="2684936" cy="4523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BA68672-675F-4668-B5F0-04D12723E818}"/>
                </a:ext>
              </a:extLst>
            </p:cNvPr>
            <p:cNvSpPr/>
            <p:nvPr/>
          </p:nvSpPr>
          <p:spPr>
            <a:xfrm>
              <a:off x="4684046" y="379951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8044D5B-52BA-4C15-B983-DC80BA2C8465}"/>
                </a:ext>
              </a:extLst>
            </p:cNvPr>
            <p:cNvSpPr/>
            <p:nvPr/>
          </p:nvSpPr>
          <p:spPr>
            <a:xfrm>
              <a:off x="5125568" y="379813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E1632A8-B3CA-4702-918D-E65E191110D6}"/>
                </a:ext>
              </a:extLst>
            </p:cNvPr>
            <p:cNvSpPr/>
            <p:nvPr/>
          </p:nvSpPr>
          <p:spPr>
            <a:xfrm>
              <a:off x="5576037" y="379813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31A478C-018D-4A0A-8E10-4C4475065FBB}"/>
                </a:ext>
              </a:extLst>
            </p:cNvPr>
            <p:cNvSpPr/>
            <p:nvPr/>
          </p:nvSpPr>
          <p:spPr>
            <a:xfrm>
              <a:off x="6028753" y="379813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2CBE061-A6F3-4AD4-B019-FD79261AF4D9}"/>
                </a:ext>
              </a:extLst>
            </p:cNvPr>
            <p:cNvSpPr/>
            <p:nvPr/>
          </p:nvSpPr>
          <p:spPr>
            <a:xfrm>
              <a:off x="6472512" y="379721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6AE17B8-7C07-4DBC-BF3A-52CB5773BEC2}"/>
                </a:ext>
              </a:extLst>
            </p:cNvPr>
            <p:cNvSpPr/>
            <p:nvPr/>
          </p:nvSpPr>
          <p:spPr>
            <a:xfrm>
              <a:off x="6920747" y="379721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2D19757-34F1-4398-B3CF-DD2E2BD4672C}"/>
              </a:ext>
            </a:extLst>
          </p:cNvPr>
          <p:cNvGrpSpPr/>
          <p:nvPr/>
        </p:nvGrpSpPr>
        <p:grpSpPr>
          <a:xfrm>
            <a:off x="5136784" y="2479607"/>
            <a:ext cx="3133129" cy="456439"/>
            <a:chOff x="4450954" y="4245374"/>
            <a:chExt cx="3133129" cy="456439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99A9B1D-A1E0-4E9C-B78E-A3BC438658DD}"/>
                </a:ext>
              </a:extLst>
            </p:cNvPr>
            <p:cNvSpPr/>
            <p:nvPr/>
          </p:nvSpPr>
          <p:spPr>
            <a:xfrm>
              <a:off x="4450954" y="424813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9EBBAA5-6913-4452-9CA8-24DD767A1F3A}"/>
                </a:ext>
              </a:extLst>
            </p:cNvPr>
            <p:cNvSpPr/>
            <p:nvPr/>
          </p:nvSpPr>
          <p:spPr>
            <a:xfrm>
              <a:off x="4895833" y="424537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D730C19-8B4E-4A6A-A7CF-5C3E1AF170AD}"/>
                </a:ext>
              </a:extLst>
            </p:cNvPr>
            <p:cNvSpPr/>
            <p:nvPr/>
          </p:nvSpPr>
          <p:spPr>
            <a:xfrm>
              <a:off x="5340711" y="424951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4056E29-3774-47C7-8362-725CBE2CAEAB}"/>
                </a:ext>
              </a:extLst>
            </p:cNvPr>
            <p:cNvSpPr/>
            <p:nvPr/>
          </p:nvSpPr>
          <p:spPr>
            <a:xfrm>
              <a:off x="5791182" y="424951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D1A6BF0-391F-40EA-B697-5B102BC66E36}"/>
                </a:ext>
              </a:extLst>
            </p:cNvPr>
            <p:cNvSpPr/>
            <p:nvPr/>
          </p:nvSpPr>
          <p:spPr>
            <a:xfrm>
              <a:off x="6239398" y="425135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4260F42-3E17-4D6B-A27E-616745431BB4}"/>
                </a:ext>
              </a:extLst>
            </p:cNvPr>
            <p:cNvSpPr/>
            <p:nvPr/>
          </p:nvSpPr>
          <p:spPr>
            <a:xfrm>
              <a:off x="6687632" y="4251813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37994D4-D9BB-445E-A6E3-BFFDC6471667}"/>
                </a:ext>
              </a:extLst>
            </p:cNvPr>
            <p:cNvSpPr/>
            <p:nvPr/>
          </p:nvSpPr>
          <p:spPr>
            <a:xfrm>
              <a:off x="7135848" y="4251813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F041B4F-2F95-4F69-A44D-39852C898B25}"/>
              </a:ext>
            </a:extLst>
          </p:cNvPr>
          <p:cNvGrpSpPr/>
          <p:nvPr/>
        </p:nvGrpSpPr>
        <p:grpSpPr>
          <a:xfrm>
            <a:off x="4691399" y="2025004"/>
            <a:ext cx="3572378" cy="454600"/>
            <a:chOff x="4235811" y="4696754"/>
            <a:chExt cx="3572378" cy="4546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9FFCE15-DE41-4B9D-AE25-8F33284B80DA}"/>
                </a:ext>
              </a:extLst>
            </p:cNvPr>
            <p:cNvSpPr/>
            <p:nvPr/>
          </p:nvSpPr>
          <p:spPr>
            <a:xfrm>
              <a:off x="4235811" y="469675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F3B3BA2-C450-4057-9962-97826D780586}"/>
                </a:ext>
              </a:extLst>
            </p:cNvPr>
            <p:cNvSpPr/>
            <p:nvPr/>
          </p:nvSpPr>
          <p:spPr>
            <a:xfrm>
              <a:off x="4680690" y="469951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878B539-A424-4E1E-A15A-10DB1E498D0A}"/>
                </a:ext>
              </a:extLst>
            </p:cNvPr>
            <p:cNvSpPr/>
            <p:nvPr/>
          </p:nvSpPr>
          <p:spPr>
            <a:xfrm>
              <a:off x="5127800" y="469951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0594354-C0E9-48D6-871F-70CD06300618}"/>
                </a:ext>
              </a:extLst>
            </p:cNvPr>
            <p:cNvSpPr/>
            <p:nvPr/>
          </p:nvSpPr>
          <p:spPr>
            <a:xfrm>
              <a:off x="5576015" y="469951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AC03872-3056-4CF5-BE68-7A6670A61B38}"/>
                </a:ext>
              </a:extLst>
            </p:cNvPr>
            <p:cNvSpPr/>
            <p:nvPr/>
          </p:nvSpPr>
          <p:spPr>
            <a:xfrm>
              <a:off x="6024240" y="469813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B889D8A-1F39-4509-852C-8D828EE27CB3}"/>
                </a:ext>
              </a:extLst>
            </p:cNvPr>
            <p:cNvSpPr/>
            <p:nvPr/>
          </p:nvSpPr>
          <p:spPr>
            <a:xfrm>
              <a:off x="6463514" y="4700433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241E0E6-CC26-45A0-82B5-61228F1A357C}"/>
                </a:ext>
              </a:extLst>
            </p:cNvPr>
            <p:cNvSpPr/>
            <p:nvPr/>
          </p:nvSpPr>
          <p:spPr>
            <a:xfrm>
              <a:off x="6911728" y="4700433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1EC3CAC-919D-4E07-B554-C46F77AEA45A}"/>
                </a:ext>
              </a:extLst>
            </p:cNvPr>
            <p:cNvSpPr/>
            <p:nvPr/>
          </p:nvSpPr>
          <p:spPr>
            <a:xfrm>
              <a:off x="7359954" y="470135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6FB653C-9EED-45F7-94E0-A7356396C3F5}"/>
              </a:ext>
            </a:extLst>
          </p:cNvPr>
          <p:cNvGrpSpPr/>
          <p:nvPr/>
        </p:nvGrpSpPr>
        <p:grpSpPr>
          <a:xfrm>
            <a:off x="4240311" y="1573702"/>
            <a:ext cx="4034012" cy="456439"/>
            <a:chOff x="4002719" y="5143994"/>
            <a:chExt cx="4034012" cy="45643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77AC694-CBAF-4B71-AFC8-F980DB8EEA22}"/>
                </a:ext>
              </a:extLst>
            </p:cNvPr>
            <p:cNvSpPr/>
            <p:nvPr/>
          </p:nvSpPr>
          <p:spPr>
            <a:xfrm>
              <a:off x="4002719" y="514399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E4A7F6F-AB41-4EA0-8F4A-A699C4088144}"/>
                </a:ext>
              </a:extLst>
            </p:cNvPr>
            <p:cNvSpPr/>
            <p:nvPr/>
          </p:nvSpPr>
          <p:spPr>
            <a:xfrm>
              <a:off x="4450923" y="514675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A40CF73-761F-4DF8-A0D0-8340836E5DCF}"/>
                </a:ext>
              </a:extLst>
            </p:cNvPr>
            <p:cNvSpPr/>
            <p:nvPr/>
          </p:nvSpPr>
          <p:spPr>
            <a:xfrm>
              <a:off x="4898013" y="514399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12817BF-C232-41BC-A2D4-8CF82DE0774B}"/>
                </a:ext>
              </a:extLst>
            </p:cNvPr>
            <p:cNvSpPr/>
            <p:nvPr/>
          </p:nvSpPr>
          <p:spPr>
            <a:xfrm>
              <a:off x="5344060" y="514951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83A4184-6370-4A7E-BCDD-CA1134C897D0}"/>
                </a:ext>
              </a:extLst>
            </p:cNvPr>
            <p:cNvSpPr/>
            <p:nvPr/>
          </p:nvSpPr>
          <p:spPr>
            <a:xfrm>
              <a:off x="5791163" y="5149514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F288D050-B8A5-455E-AF70-CA586CBFB2C9}"/>
                </a:ext>
              </a:extLst>
            </p:cNvPr>
            <p:cNvSpPr/>
            <p:nvPr/>
          </p:nvSpPr>
          <p:spPr>
            <a:xfrm>
              <a:off x="6239367" y="5149053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5B9557B-EE5B-415E-BEF5-8A442F5805AB}"/>
                </a:ext>
              </a:extLst>
            </p:cNvPr>
            <p:cNvSpPr/>
            <p:nvPr/>
          </p:nvSpPr>
          <p:spPr>
            <a:xfrm>
              <a:off x="6686439" y="5149053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FADBEB3-C85D-4955-A7B0-66D2398CABBC}"/>
                </a:ext>
              </a:extLst>
            </p:cNvPr>
            <p:cNvSpPr/>
            <p:nvPr/>
          </p:nvSpPr>
          <p:spPr>
            <a:xfrm>
              <a:off x="7134643" y="5150433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878A4D09-8906-49CB-BE5B-D6841442B114}"/>
                </a:ext>
              </a:extLst>
            </p:cNvPr>
            <p:cNvSpPr/>
            <p:nvPr/>
          </p:nvSpPr>
          <p:spPr>
            <a:xfrm>
              <a:off x="7588496" y="5150433"/>
              <a:ext cx="448235" cy="4500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CD97F06-7637-4066-8B7A-51143F937D2D}"/>
              </a:ext>
            </a:extLst>
          </p:cNvPr>
          <p:cNvCxnSpPr>
            <a:cxnSpLocks/>
          </p:cNvCxnSpPr>
          <p:nvPr/>
        </p:nvCxnSpPr>
        <p:spPr>
          <a:xfrm>
            <a:off x="4002719" y="1819835"/>
            <a:ext cx="0" cy="4007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2070DC6-6107-4E62-ABA8-094A8340F2F8}"/>
              </a:ext>
            </a:extLst>
          </p:cNvPr>
          <p:cNvCxnSpPr>
            <a:cxnSpLocks/>
          </p:cNvCxnSpPr>
          <p:nvPr/>
        </p:nvCxnSpPr>
        <p:spPr>
          <a:xfrm>
            <a:off x="4464425" y="2716306"/>
            <a:ext cx="1" cy="2698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47E64F6-00E1-47FE-8D41-40D39BABDA20}"/>
              </a:ext>
            </a:extLst>
          </p:cNvPr>
          <p:cNvCxnSpPr>
            <a:cxnSpLocks/>
          </p:cNvCxnSpPr>
          <p:nvPr/>
        </p:nvCxnSpPr>
        <p:spPr>
          <a:xfrm>
            <a:off x="4921624" y="3621741"/>
            <a:ext cx="0" cy="1380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AB083A3-DEA9-447B-A73A-FBF4968185FA}"/>
              </a:ext>
            </a:extLst>
          </p:cNvPr>
          <p:cNvCxnSpPr>
            <a:cxnSpLocks/>
          </p:cNvCxnSpPr>
          <p:nvPr/>
        </p:nvCxnSpPr>
        <p:spPr>
          <a:xfrm>
            <a:off x="5342965" y="4428565"/>
            <a:ext cx="0" cy="170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5E248ABE-A3FC-4B9F-9778-4410D3542789}"/>
              </a:ext>
            </a:extLst>
          </p:cNvPr>
          <p:cNvCxnSpPr>
            <a:cxnSpLocks/>
          </p:cNvCxnSpPr>
          <p:nvPr/>
        </p:nvCxnSpPr>
        <p:spPr>
          <a:xfrm>
            <a:off x="4458705" y="5827059"/>
            <a:ext cx="35780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DAD6BF5E-322D-4B0C-839D-F85A4D31E780}"/>
              </a:ext>
            </a:extLst>
          </p:cNvPr>
          <p:cNvCxnSpPr>
            <a:cxnSpLocks/>
          </p:cNvCxnSpPr>
          <p:nvPr/>
        </p:nvCxnSpPr>
        <p:spPr>
          <a:xfrm>
            <a:off x="4884486" y="5342965"/>
            <a:ext cx="22693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5673D4C0-D2B0-46E2-878F-CF5A5F0B2D70}"/>
              </a:ext>
            </a:extLst>
          </p:cNvPr>
          <p:cNvCxnSpPr>
            <a:cxnSpLocks/>
          </p:cNvCxnSpPr>
          <p:nvPr/>
        </p:nvCxnSpPr>
        <p:spPr>
          <a:xfrm>
            <a:off x="5342965" y="4939553"/>
            <a:ext cx="896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6312E03-64CA-4DAE-8381-A9E7D061A743}"/>
              </a:ext>
            </a:extLst>
          </p:cNvPr>
          <p:cNvCxnSpPr>
            <a:cxnSpLocks/>
          </p:cNvCxnSpPr>
          <p:nvPr/>
        </p:nvCxnSpPr>
        <p:spPr>
          <a:xfrm flipH="1" flipV="1">
            <a:off x="4458705" y="2232212"/>
            <a:ext cx="3143367" cy="3182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C88E5078-9593-4577-9B5F-599183054789}"/>
              </a:ext>
            </a:extLst>
          </p:cNvPr>
          <p:cNvCxnSpPr>
            <a:cxnSpLocks/>
          </p:cNvCxnSpPr>
          <p:nvPr/>
        </p:nvCxnSpPr>
        <p:spPr>
          <a:xfrm flipH="1" flipV="1">
            <a:off x="4884486" y="3146612"/>
            <a:ext cx="1803186" cy="179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923AA766-C873-498E-B79A-C06CCE77EEDF}"/>
              </a:ext>
            </a:extLst>
          </p:cNvPr>
          <p:cNvCxnSpPr>
            <a:cxnSpLocks/>
          </p:cNvCxnSpPr>
          <p:nvPr/>
        </p:nvCxnSpPr>
        <p:spPr>
          <a:xfrm flipH="1" flipV="1">
            <a:off x="5351223" y="4054248"/>
            <a:ext cx="448723" cy="463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2BCD684-B9F6-4BFE-9655-E946CDF26A80}"/>
              </a:ext>
            </a:extLst>
          </p:cNvPr>
          <p:cNvGrpSpPr/>
          <p:nvPr/>
        </p:nvGrpSpPr>
        <p:grpSpPr>
          <a:xfrm>
            <a:off x="3192474" y="1564961"/>
            <a:ext cx="5060852" cy="5280125"/>
            <a:chOff x="3192474" y="1564961"/>
            <a:chExt cx="5060852" cy="5280125"/>
          </a:xfrm>
        </p:grpSpPr>
        <p:sp>
          <p:nvSpPr>
            <p:cNvPr id="164" name="왼쪽 중괄호 163">
              <a:extLst>
                <a:ext uri="{FF2B5EF4-FFF2-40B4-BE49-F238E27FC236}">
                  <a16:creationId xmlns:a16="http://schemas.microsoft.com/office/drawing/2014/main" id="{EF112283-8437-469B-9A80-A4BBA3C73B15}"/>
                </a:ext>
              </a:extLst>
            </p:cNvPr>
            <p:cNvSpPr/>
            <p:nvPr/>
          </p:nvSpPr>
          <p:spPr>
            <a:xfrm>
              <a:off x="3424503" y="1564961"/>
              <a:ext cx="355063" cy="447489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6DAF860-87FE-4F1D-B4CC-E64C48155E8D}"/>
                </a:ext>
              </a:extLst>
            </p:cNvPr>
            <p:cNvSpPr txBox="1"/>
            <p:nvPr/>
          </p:nvSpPr>
          <p:spPr>
            <a:xfrm>
              <a:off x="3192474" y="3642476"/>
              <a:ext cx="215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166" name="왼쪽 중괄호 165">
              <a:extLst>
                <a:ext uri="{FF2B5EF4-FFF2-40B4-BE49-F238E27FC236}">
                  <a16:creationId xmlns:a16="http://schemas.microsoft.com/office/drawing/2014/main" id="{09F6CDE1-E859-4CA6-AF98-F893143AE6C9}"/>
                </a:ext>
              </a:extLst>
            </p:cNvPr>
            <p:cNvSpPr/>
            <p:nvPr/>
          </p:nvSpPr>
          <p:spPr>
            <a:xfrm rot="16200000">
              <a:off x="5790880" y="4000888"/>
              <a:ext cx="449999" cy="447489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B428D59-35F0-4D75-8847-2FBF0F955ACF}"/>
                </a:ext>
              </a:extLst>
            </p:cNvPr>
            <p:cNvSpPr txBox="1"/>
            <p:nvPr/>
          </p:nvSpPr>
          <p:spPr>
            <a:xfrm>
              <a:off x="5890850" y="6475754"/>
              <a:ext cx="215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346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750127" y="1843950"/>
            <a:ext cx="1011555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결과적으로 </a:t>
            </a:r>
            <a:r>
              <a:rPr lang="en-US" altLang="ko-KR" b="1" dirty="0"/>
              <a:t>n*n</a:t>
            </a:r>
            <a:r>
              <a:rPr lang="ko-KR" altLang="en-US" b="1" dirty="0"/>
              <a:t> 배열을 만들어 다음과 같이 채우면 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</a:t>
            </a:r>
          </a:p>
          <a:p>
            <a:r>
              <a:rPr lang="en-US" altLang="ko-KR" b="1" dirty="0"/>
              <a:t>   1.        </a:t>
            </a:r>
            <a:r>
              <a:rPr lang="ko-KR" altLang="en-US" b="1" dirty="0"/>
              <a:t>의 경우</a:t>
            </a:r>
            <a:endParaRPr lang="en-US" altLang="ko-KR" b="1" dirty="0"/>
          </a:p>
          <a:p>
            <a:endParaRPr lang="en-US" altLang="ko-KR" sz="500" b="1" dirty="0"/>
          </a:p>
          <a:p>
            <a:r>
              <a:rPr lang="en-US" altLang="ko-KR" b="1" dirty="0"/>
              <a:t>     -&gt; y</a:t>
            </a:r>
            <a:r>
              <a:rPr lang="ko-KR" altLang="en-US" b="1" dirty="0"/>
              <a:t>를 </a:t>
            </a:r>
            <a:r>
              <a:rPr lang="en-US" altLang="ko-KR" b="1" dirty="0"/>
              <a:t>1</a:t>
            </a:r>
            <a:r>
              <a:rPr lang="ko-KR" altLang="en-US" b="1" dirty="0"/>
              <a:t>씩 더해가며 숫자를 채워간다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2.        </a:t>
            </a:r>
            <a:r>
              <a:rPr lang="ko-KR" altLang="en-US" b="1" dirty="0"/>
              <a:t>의 경우</a:t>
            </a:r>
            <a:endParaRPr lang="en-US" altLang="ko-KR" b="1" dirty="0"/>
          </a:p>
          <a:p>
            <a:r>
              <a:rPr lang="en-US" altLang="ko-KR" sz="500" b="1" dirty="0"/>
              <a:t> </a:t>
            </a:r>
          </a:p>
          <a:p>
            <a:r>
              <a:rPr lang="en-US" altLang="ko-KR" b="1" dirty="0"/>
              <a:t>     -&gt; x</a:t>
            </a:r>
            <a:r>
              <a:rPr lang="ko-KR" altLang="en-US" b="1" dirty="0"/>
              <a:t>를 </a:t>
            </a:r>
            <a:r>
              <a:rPr lang="en-US" altLang="ko-KR" b="1" dirty="0"/>
              <a:t>1</a:t>
            </a:r>
            <a:r>
              <a:rPr lang="ko-KR" altLang="en-US" b="1" dirty="0"/>
              <a:t>씩 더해가며 숫자를 채워간다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3.        </a:t>
            </a:r>
            <a:r>
              <a:rPr lang="ko-KR" altLang="en-US" b="1" dirty="0"/>
              <a:t>의 경우</a:t>
            </a:r>
            <a:endParaRPr lang="en-US" altLang="ko-KR" b="1" dirty="0"/>
          </a:p>
          <a:p>
            <a:endParaRPr lang="en-US" altLang="ko-KR" sz="500" b="1" dirty="0"/>
          </a:p>
          <a:p>
            <a:r>
              <a:rPr lang="en-US" altLang="ko-KR" b="1" dirty="0"/>
              <a:t>     -&gt; y</a:t>
            </a:r>
            <a:r>
              <a:rPr lang="ko-KR" altLang="en-US" b="1" dirty="0"/>
              <a:t>와 </a:t>
            </a:r>
            <a:r>
              <a:rPr lang="en-US" altLang="ko-KR" b="1" dirty="0"/>
              <a:t>x</a:t>
            </a:r>
            <a:r>
              <a:rPr lang="ko-KR" altLang="en-US" b="1" dirty="0"/>
              <a:t>를 </a:t>
            </a:r>
            <a:r>
              <a:rPr lang="en-US" altLang="ko-KR" b="1" dirty="0"/>
              <a:t>1</a:t>
            </a:r>
            <a:r>
              <a:rPr lang="ko-KR" altLang="en-US" b="1" dirty="0"/>
              <a:t>씩 </a:t>
            </a:r>
            <a:r>
              <a:rPr lang="ko-KR" altLang="en-US" b="1" dirty="0" err="1"/>
              <a:t>빼가며</a:t>
            </a:r>
            <a:r>
              <a:rPr lang="ko-KR" altLang="en-US" b="1" dirty="0"/>
              <a:t> 숫자를 채워간다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    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B1EFBE-E401-49CE-B066-9454D7FF753E}"/>
              </a:ext>
            </a:extLst>
          </p:cNvPr>
          <p:cNvCxnSpPr>
            <a:cxnSpLocks/>
          </p:cNvCxnSpPr>
          <p:nvPr/>
        </p:nvCxnSpPr>
        <p:spPr>
          <a:xfrm flipH="1">
            <a:off x="1497105" y="2275018"/>
            <a:ext cx="259977" cy="358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398861-A5B0-4F4C-9EA8-2B5E9567D1BD}"/>
              </a:ext>
            </a:extLst>
          </p:cNvPr>
          <p:cNvCxnSpPr>
            <a:cxnSpLocks/>
          </p:cNvCxnSpPr>
          <p:nvPr/>
        </p:nvCxnSpPr>
        <p:spPr>
          <a:xfrm>
            <a:off x="1416422" y="3464859"/>
            <a:ext cx="421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5A57D2E-D08F-4964-80B2-0E63357C8016}"/>
              </a:ext>
            </a:extLst>
          </p:cNvPr>
          <p:cNvCxnSpPr>
            <a:cxnSpLocks/>
          </p:cNvCxnSpPr>
          <p:nvPr/>
        </p:nvCxnSpPr>
        <p:spPr>
          <a:xfrm flipH="1" flipV="1">
            <a:off x="1497106" y="4166824"/>
            <a:ext cx="129986" cy="333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26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4</a:t>
            </a:r>
            <a:r>
              <a:rPr lang="en-US" altLang="ko-KR" sz="1800" dirty="0"/>
              <a:t>.</a:t>
            </a:r>
            <a:r>
              <a:rPr lang="ko-KR" altLang="en-US" sz="1800" dirty="0"/>
              <a:t> 문제 </a:t>
            </a:r>
            <a:r>
              <a:rPr lang="ko-KR" altLang="en-US" dirty="0"/>
              <a:t>해답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3B130-C9CB-4B32-A246-D739E4896106}"/>
              </a:ext>
            </a:extLst>
          </p:cNvPr>
          <p:cNvSpPr txBox="1"/>
          <p:nvPr/>
        </p:nvSpPr>
        <p:spPr>
          <a:xfrm>
            <a:off x="195889" y="1753774"/>
            <a:ext cx="4686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방향을 나타내는 </a:t>
            </a:r>
            <a:r>
              <a:rPr lang="en-US" altLang="ko-KR" dirty="0"/>
              <a:t>direction </a:t>
            </a:r>
            <a:r>
              <a:rPr lang="ko-KR" altLang="en-US" dirty="0"/>
              <a:t>변수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해당 방향으로 몇 번 숫자를 채웠는지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나타내는 </a:t>
            </a:r>
            <a:r>
              <a:rPr lang="en-US" altLang="ko-KR" dirty="0"/>
              <a:t>count </a:t>
            </a:r>
            <a:r>
              <a:rPr lang="ko-KR" altLang="en-US" dirty="0"/>
              <a:t>변수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해당 방향을 몇 번이나 숫자를 채우면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되는지 저장할 </a:t>
            </a:r>
            <a:r>
              <a:rPr lang="en-US" altLang="ko-KR" dirty="0"/>
              <a:t>limit </a:t>
            </a:r>
            <a:r>
              <a:rPr lang="ko-KR" altLang="en-US" dirty="0"/>
              <a:t>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이렇게 문제의 규칙을 파악하는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문제들이 자주 나온다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3748CC-0ECB-4150-A006-D0DD97F1E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36" y="0"/>
            <a:ext cx="6184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9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해석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3B89A4-F001-43E3-B713-A909A7E3C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04" y="827833"/>
            <a:ext cx="8354591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7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750127" y="1843950"/>
            <a:ext cx="1011555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주어진 조건 </a:t>
            </a:r>
            <a:r>
              <a:rPr lang="en-US" altLang="ko-KR" b="1" dirty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삼각형의 밑변의 길이와 높이를 나타내는 변수 </a:t>
            </a:r>
            <a:r>
              <a:rPr lang="en-US" altLang="ko-KR" b="1" dirty="0"/>
              <a:t>n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삼각형은 맨 위 꼭짓점부터 반시계 방향으로 달팽이 채우기를 진행한다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구해야 할 것 </a:t>
            </a:r>
            <a:r>
              <a:rPr lang="en-US" altLang="ko-KR" b="1" dirty="0"/>
              <a:t>:</a:t>
            </a:r>
          </a:p>
          <a:p>
            <a:endParaRPr lang="en-US" altLang="ko-KR" sz="500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  첫 행부터 마지막 행까지 모두 순서대로 합친 새로운 배열</a:t>
            </a:r>
          </a:p>
        </p:txBody>
      </p:sp>
    </p:spTree>
    <p:extLst>
      <p:ext uri="{BB962C8B-B14F-4D97-AF65-F5344CB8AC3E}">
        <p14:creationId xmlns:p14="http://schemas.microsoft.com/office/powerpoint/2010/main" val="33430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750127" y="1843950"/>
            <a:ext cx="10115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전채 배열의 크기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= n*(n+1)/2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-&gt; </a:t>
            </a:r>
            <a:r>
              <a:rPr lang="ko-KR" altLang="en-US" b="1" dirty="0"/>
              <a:t>첫 줄에 배열 한 칸</a:t>
            </a:r>
            <a:r>
              <a:rPr lang="en-US" altLang="ko-KR" b="1" dirty="0"/>
              <a:t>, </a:t>
            </a:r>
            <a:r>
              <a:rPr lang="ko-KR" altLang="en-US" b="1" dirty="0"/>
              <a:t>둘째 줄에 배열 두 칸</a:t>
            </a:r>
            <a:r>
              <a:rPr lang="en-US" altLang="ko-KR" b="1" dirty="0"/>
              <a:t>, </a:t>
            </a:r>
            <a:r>
              <a:rPr lang="ko-KR" altLang="en-US" b="1" dirty="0"/>
              <a:t>세번째 줄에 배열 세 칸 </a:t>
            </a:r>
            <a:r>
              <a:rPr lang="en-US" altLang="ko-KR" b="1" dirty="0"/>
              <a:t>…. n</a:t>
            </a:r>
            <a:r>
              <a:rPr lang="ko-KR" altLang="en-US" b="1" dirty="0"/>
              <a:t>번째 줄에 배열 </a:t>
            </a:r>
            <a:r>
              <a:rPr lang="en-US" altLang="ko-KR" b="1" dirty="0"/>
              <a:t>n </a:t>
            </a:r>
            <a:r>
              <a:rPr lang="ko-KR" altLang="en-US" b="1" dirty="0"/>
              <a:t>칸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      </a:t>
            </a:r>
            <a:r>
              <a:rPr lang="ko-KR" altLang="en-US" b="1" dirty="0"/>
              <a:t>따라서</a:t>
            </a:r>
            <a:r>
              <a:rPr lang="en-US" altLang="ko-KR" b="1" dirty="0"/>
              <a:t>, </a:t>
            </a:r>
            <a:r>
              <a:rPr lang="ko-KR" altLang="en-US" b="1" dirty="0"/>
              <a:t>배열의 크기는 </a:t>
            </a:r>
            <a:r>
              <a:rPr lang="en-US" altLang="ko-KR" b="1" dirty="0"/>
              <a:t>1</a:t>
            </a:r>
            <a:r>
              <a:rPr lang="ko-KR" altLang="en-US" b="1" dirty="0"/>
              <a:t>부터 </a:t>
            </a:r>
            <a:r>
              <a:rPr lang="en-US" altLang="ko-KR" b="1" dirty="0"/>
              <a:t>n</a:t>
            </a:r>
            <a:r>
              <a:rPr lang="ko-KR" altLang="en-US" b="1" dirty="0"/>
              <a:t>까지의 합이다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-&gt; </a:t>
            </a:r>
            <a:r>
              <a:rPr lang="ko-KR" altLang="en-US" b="1" dirty="0"/>
              <a:t>삼각형의 정가운데 칸에는 </a:t>
            </a:r>
            <a:r>
              <a:rPr lang="en-US" altLang="ko-KR" b="1" dirty="0"/>
              <a:t>n*(n+1)/2</a:t>
            </a:r>
            <a:r>
              <a:rPr lang="ko-KR" altLang="en-US" b="1" dirty="0"/>
              <a:t>가 들어간다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    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275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앞</a:t>
            </a: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해석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5749D93-B0CA-4FA1-B354-A0028857AF83}"/>
              </a:ext>
            </a:extLst>
          </p:cNvPr>
          <p:cNvGrpSpPr/>
          <p:nvPr/>
        </p:nvGrpSpPr>
        <p:grpSpPr>
          <a:xfrm>
            <a:off x="3787576" y="1550894"/>
            <a:ext cx="4466431" cy="4504140"/>
            <a:chOff x="3787576" y="1550894"/>
            <a:chExt cx="4466431" cy="45041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902F46-641C-40D5-A420-67A7E2BC4B4D}"/>
                </a:ext>
              </a:extLst>
            </p:cNvPr>
            <p:cNvSpPr/>
            <p:nvPr/>
          </p:nvSpPr>
          <p:spPr>
            <a:xfrm>
              <a:off x="5800165" y="155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56BDE40-0E1E-4844-8735-DE521FE0229D}"/>
                </a:ext>
              </a:extLst>
            </p:cNvPr>
            <p:cNvSpPr/>
            <p:nvPr/>
          </p:nvSpPr>
          <p:spPr>
            <a:xfrm>
              <a:off x="5576047" y="200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65ED90-0FCB-44B1-9853-30C85B9A986F}"/>
                </a:ext>
              </a:extLst>
            </p:cNvPr>
            <p:cNvSpPr/>
            <p:nvPr/>
          </p:nvSpPr>
          <p:spPr>
            <a:xfrm>
              <a:off x="6024283" y="20013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42A602F-5EFD-46DA-B453-01F7693A3FD2}"/>
                </a:ext>
              </a:extLst>
            </p:cNvPr>
            <p:cNvSpPr/>
            <p:nvPr/>
          </p:nvSpPr>
          <p:spPr>
            <a:xfrm>
              <a:off x="5351928" y="245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6108F8-B9C3-4B1D-A301-7783F73EA8EC}"/>
                </a:ext>
              </a:extLst>
            </p:cNvPr>
            <p:cNvSpPr/>
            <p:nvPr/>
          </p:nvSpPr>
          <p:spPr>
            <a:xfrm>
              <a:off x="5800165" y="245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4DC7787-D1C6-4B48-B433-74D405FA79D1}"/>
                </a:ext>
              </a:extLst>
            </p:cNvPr>
            <p:cNvSpPr/>
            <p:nvPr/>
          </p:nvSpPr>
          <p:spPr>
            <a:xfrm>
              <a:off x="6248400" y="245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480D8B-B979-41FF-A1E6-C4A1363FDE11}"/>
                </a:ext>
              </a:extLst>
            </p:cNvPr>
            <p:cNvSpPr/>
            <p:nvPr/>
          </p:nvSpPr>
          <p:spPr>
            <a:xfrm>
              <a:off x="5127810" y="290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93E7F31-852F-485D-B60D-632EB9D1B17C}"/>
                </a:ext>
              </a:extLst>
            </p:cNvPr>
            <p:cNvSpPr/>
            <p:nvPr/>
          </p:nvSpPr>
          <p:spPr>
            <a:xfrm>
              <a:off x="5571554" y="29013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188D239-09EA-42E9-A4B4-B3180720B6A9}"/>
                </a:ext>
              </a:extLst>
            </p:cNvPr>
            <p:cNvSpPr/>
            <p:nvPr/>
          </p:nvSpPr>
          <p:spPr>
            <a:xfrm>
              <a:off x="6015281" y="289537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A50CD61-E184-4237-A52D-FE511C995E0B}"/>
                </a:ext>
              </a:extLst>
            </p:cNvPr>
            <p:cNvSpPr/>
            <p:nvPr/>
          </p:nvSpPr>
          <p:spPr>
            <a:xfrm>
              <a:off x="6459041" y="289928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5D0E79D-2316-4944-BEA8-B98D0CD5C822}"/>
                </a:ext>
              </a:extLst>
            </p:cNvPr>
            <p:cNvSpPr/>
            <p:nvPr/>
          </p:nvSpPr>
          <p:spPr>
            <a:xfrm>
              <a:off x="4903689" y="335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E40DDBF-AEB9-4D3A-9354-8DB617D7BCC1}"/>
                </a:ext>
              </a:extLst>
            </p:cNvPr>
            <p:cNvSpPr/>
            <p:nvPr/>
          </p:nvSpPr>
          <p:spPr>
            <a:xfrm>
              <a:off x="5351918" y="33536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7CB72E-BEB4-4447-8250-2FD5F2FC73D7}"/>
                </a:ext>
              </a:extLst>
            </p:cNvPr>
            <p:cNvSpPr/>
            <p:nvPr/>
          </p:nvSpPr>
          <p:spPr>
            <a:xfrm>
              <a:off x="5802385" y="33536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2ABAB9B-143E-4C04-BAE7-46F490D30911}"/>
                </a:ext>
              </a:extLst>
            </p:cNvPr>
            <p:cNvSpPr/>
            <p:nvPr/>
          </p:nvSpPr>
          <p:spPr>
            <a:xfrm>
              <a:off x="6252870" y="33504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86FA831-70FC-4C00-99B2-0259745B4141}"/>
                </a:ext>
              </a:extLst>
            </p:cNvPr>
            <p:cNvSpPr/>
            <p:nvPr/>
          </p:nvSpPr>
          <p:spPr>
            <a:xfrm>
              <a:off x="6696630" y="334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E0E05FA-229A-45B2-87D3-648703098B0E}"/>
                </a:ext>
              </a:extLst>
            </p:cNvPr>
            <p:cNvSpPr/>
            <p:nvPr/>
          </p:nvSpPr>
          <p:spPr>
            <a:xfrm>
              <a:off x="4684046" y="379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ACD282-0D8A-491E-A01C-154361311EC2}"/>
                </a:ext>
              </a:extLst>
            </p:cNvPr>
            <p:cNvSpPr/>
            <p:nvPr/>
          </p:nvSpPr>
          <p:spPr>
            <a:xfrm>
              <a:off x="4450954" y="42481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74B35AD-8830-40E0-9AAD-B17A6D4558EF}"/>
                </a:ext>
              </a:extLst>
            </p:cNvPr>
            <p:cNvSpPr/>
            <p:nvPr/>
          </p:nvSpPr>
          <p:spPr>
            <a:xfrm>
              <a:off x="4235811" y="46967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68A1F1D-1102-4DE7-AC91-A344321E5157}"/>
                </a:ext>
              </a:extLst>
            </p:cNvPr>
            <p:cNvSpPr/>
            <p:nvPr/>
          </p:nvSpPr>
          <p:spPr>
            <a:xfrm>
              <a:off x="4002719" y="51439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5D7CFAA-45DE-45E2-8F1B-A3A110000FCC}"/>
                </a:ext>
              </a:extLst>
            </p:cNvPr>
            <p:cNvSpPr/>
            <p:nvPr/>
          </p:nvSpPr>
          <p:spPr>
            <a:xfrm>
              <a:off x="3787576" y="55926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28AB894-F03E-4AF7-9F9D-DA2822D63324}"/>
                </a:ext>
              </a:extLst>
            </p:cNvPr>
            <p:cNvSpPr/>
            <p:nvPr/>
          </p:nvSpPr>
          <p:spPr>
            <a:xfrm>
              <a:off x="5125568" y="37981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89516F3-982D-4841-BC7B-076A766F4620}"/>
                </a:ext>
              </a:extLst>
            </p:cNvPr>
            <p:cNvSpPr/>
            <p:nvPr/>
          </p:nvSpPr>
          <p:spPr>
            <a:xfrm>
              <a:off x="5576037" y="37981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578C28C-6410-4C5A-AD17-8EF2A5A9EF31}"/>
                </a:ext>
              </a:extLst>
            </p:cNvPr>
            <p:cNvSpPr/>
            <p:nvPr/>
          </p:nvSpPr>
          <p:spPr>
            <a:xfrm>
              <a:off x="6028753" y="37981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64FE93B-D4CA-4AED-A56D-CA6D2EA3A704}"/>
                </a:ext>
              </a:extLst>
            </p:cNvPr>
            <p:cNvSpPr/>
            <p:nvPr/>
          </p:nvSpPr>
          <p:spPr>
            <a:xfrm>
              <a:off x="6472512" y="37972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9B4788F-3489-40F2-B180-50BC2E609E26}"/>
                </a:ext>
              </a:extLst>
            </p:cNvPr>
            <p:cNvSpPr/>
            <p:nvPr/>
          </p:nvSpPr>
          <p:spPr>
            <a:xfrm>
              <a:off x="6920747" y="37972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6998528-FB0E-43D3-B4DE-F45A3FC3C9CC}"/>
                </a:ext>
              </a:extLst>
            </p:cNvPr>
            <p:cNvSpPr/>
            <p:nvPr/>
          </p:nvSpPr>
          <p:spPr>
            <a:xfrm>
              <a:off x="4895833" y="424537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4CEB9D-7C9C-4D46-B514-47139FE623CB}"/>
                </a:ext>
              </a:extLst>
            </p:cNvPr>
            <p:cNvSpPr/>
            <p:nvPr/>
          </p:nvSpPr>
          <p:spPr>
            <a:xfrm>
              <a:off x="5340711" y="424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01BC594-E57B-450E-A7D1-6E9C7F94E243}"/>
                </a:ext>
              </a:extLst>
            </p:cNvPr>
            <p:cNvSpPr/>
            <p:nvPr/>
          </p:nvSpPr>
          <p:spPr>
            <a:xfrm>
              <a:off x="5791182" y="424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315B16C-DCDA-4743-A967-E7A0219145B9}"/>
                </a:ext>
              </a:extLst>
            </p:cNvPr>
            <p:cNvSpPr/>
            <p:nvPr/>
          </p:nvSpPr>
          <p:spPr>
            <a:xfrm>
              <a:off x="6239398" y="42513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14C5BD2-76E0-4434-8741-4571ED4D1C9F}"/>
                </a:ext>
              </a:extLst>
            </p:cNvPr>
            <p:cNvSpPr/>
            <p:nvPr/>
          </p:nvSpPr>
          <p:spPr>
            <a:xfrm>
              <a:off x="6687632" y="425181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C5CCE0A-1AD0-4F2D-8E17-ADE5C29160D9}"/>
                </a:ext>
              </a:extLst>
            </p:cNvPr>
            <p:cNvSpPr/>
            <p:nvPr/>
          </p:nvSpPr>
          <p:spPr>
            <a:xfrm>
              <a:off x="7135848" y="425181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D2053A5-E1A4-49A7-8E10-843DB5358804}"/>
                </a:ext>
              </a:extLst>
            </p:cNvPr>
            <p:cNvSpPr/>
            <p:nvPr/>
          </p:nvSpPr>
          <p:spPr>
            <a:xfrm>
              <a:off x="4680690" y="469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D823183-A1E6-4B74-92E7-9D1F81B749DD}"/>
                </a:ext>
              </a:extLst>
            </p:cNvPr>
            <p:cNvSpPr/>
            <p:nvPr/>
          </p:nvSpPr>
          <p:spPr>
            <a:xfrm>
              <a:off x="5127800" y="469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D61622A-56FB-4DA5-9722-63F0A2315ED7}"/>
                </a:ext>
              </a:extLst>
            </p:cNvPr>
            <p:cNvSpPr/>
            <p:nvPr/>
          </p:nvSpPr>
          <p:spPr>
            <a:xfrm>
              <a:off x="5576015" y="469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F337BC1-9441-4585-828F-EC91CEE43665}"/>
                </a:ext>
              </a:extLst>
            </p:cNvPr>
            <p:cNvSpPr/>
            <p:nvPr/>
          </p:nvSpPr>
          <p:spPr>
            <a:xfrm>
              <a:off x="6024240" y="46981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C7B2912-6979-4792-88AC-E034FB9883DA}"/>
                </a:ext>
              </a:extLst>
            </p:cNvPr>
            <p:cNvSpPr/>
            <p:nvPr/>
          </p:nvSpPr>
          <p:spPr>
            <a:xfrm>
              <a:off x="6463514" y="470043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99E4844-63A3-4327-BD49-41887928C860}"/>
                </a:ext>
              </a:extLst>
            </p:cNvPr>
            <p:cNvSpPr/>
            <p:nvPr/>
          </p:nvSpPr>
          <p:spPr>
            <a:xfrm>
              <a:off x="6911728" y="470043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918DBE8-5289-49E2-BE44-DFAC7897247A}"/>
                </a:ext>
              </a:extLst>
            </p:cNvPr>
            <p:cNvSpPr/>
            <p:nvPr/>
          </p:nvSpPr>
          <p:spPr>
            <a:xfrm>
              <a:off x="7359954" y="47013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AEFAEEE-DA7C-4938-BC0A-FC8D6CAFE05E}"/>
                </a:ext>
              </a:extLst>
            </p:cNvPr>
            <p:cNvSpPr/>
            <p:nvPr/>
          </p:nvSpPr>
          <p:spPr>
            <a:xfrm>
              <a:off x="4450923" y="51467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6CFD3DB-D08B-4EB9-881F-13431DE060E7}"/>
                </a:ext>
              </a:extLst>
            </p:cNvPr>
            <p:cNvSpPr/>
            <p:nvPr/>
          </p:nvSpPr>
          <p:spPr>
            <a:xfrm>
              <a:off x="4898013" y="51439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18913FE-BAAC-43F8-A8CB-BE8824FCAEA5}"/>
                </a:ext>
              </a:extLst>
            </p:cNvPr>
            <p:cNvSpPr/>
            <p:nvPr/>
          </p:nvSpPr>
          <p:spPr>
            <a:xfrm>
              <a:off x="5344060" y="514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29E48D1-3DD5-4A7C-8067-C367D5C1BF2F}"/>
                </a:ext>
              </a:extLst>
            </p:cNvPr>
            <p:cNvSpPr/>
            <p:nvPr/>
          </p:nvSpPr>
          <p:spPr>
            <a:xfrm>
              <a:off x="5791163" y="514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096F008-D764-48F0-8561-4CB4C2FFBC6F}"/>
                </a:ext>
              </a:extLst>
            </p:cNvPr>
            <p:cNvSpPr/>
            <p:nvPr/>
          </p:nvSpPr>
          <p:spPr>
            <a:xfrm>
              <a:off x="6239367" y="514905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1DCB70C-5E63-4EBB-B545-BD6BFA333E59}"/>
                </a:ext>
              </a:extLst>
            </p:cNvPr>
            <p:cNvSpPr/>
            <p:nvPr/>
          </p:nvSpPr>
          <p:spPr>
            <a:xfrm>
              <a:off x="6686439" y="514905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DEDD81D-E335-4130-93F2-8CA104B77309}"/>
                </a:ext>
              </a:extLst>
            </p:cNvPr>
            <p:cNvSpPr/>
            <p:nvPr/>
          </p:nvSpPr>
          <p:spPr>
            <a:xfrm>
              <a:off x="7134643" y="515043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6CCFE96-2E04-4A83-A4A4-7D8018344BAA}"/>
                </a:ext>
              </a:extLst>
            </p:cNvPr>
            <p:cNvSpPr/>
            <p:nvPr/>
          </p:nvSpPr>
          <p:spPr>
            <a:xfrm>
              <a:off x="7588496" y="515043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223701-3136-461F-80A2-32124276C0D1}"/>
                </a:ext>
              </a:extLst>
            </p:cNvPr>
            <p:cNvSpPr/>
            <p:nvPr/>
          </p:nvSpPr>
          <p:spPr>
            <a:xfrm>
              <a:off x="4232455" y="55898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AE32B1F-35C4-47C0-9D52-6700C8BF7586}"/>
                </a:ext>
              </a:extLst>
            </p:cNvPr>
            <p:cNvSpPr/>
            <p:nvPr/>
          </p:nvSpPr>
          <p:spPr>
            <a:xfrm>
              <a:off x="4679466" y="55912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587B0A3-4C1B-4532-AC56-0846612DDF76}"/>
                </a:ext>
              </a:extLst>
            </p:cNvPr>
            <p:cNvSpPr/>
            <p:nvPr/>
          </p:nvSpPr>
          <p:spPr>
            <a:xfrm>
              <a:off x="5132281" y="55967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42D90FF-22D3-45B2-83EB-964D80DCEACC}"/>
                </a:ext>
              </a:extLst>
            </p:cNvPr>
            <p:cNvSpPr/>
            <p:nvPr/>
          </p:nvSpPr>
          <p:spPr>
            <a:xfrm>
              <a:off x="5576014" y="56050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E36F310-EC56-490F-8064-7DE5B8E4173E}"/>
                </a:ext>
              </a:extLst>
            </p:cNvPr>
            <p:cNvSpPr/>
            <p:nvPr/>
          </p:nvSpPr>
          <p:spPr>
            <a:xfrm>
              <a:off x="6023025" y="55967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ACD0AF6-9810-4D2A-AEEA-4E9AA00D77E8}"/>
                </a:ext>
              </a:extLst>
            </p:cNvPr>
            <p:cNvSpPr/>
            <p:nvPr/>
          </p:nvSpPr>
          <p:spPr>
            <a:xfrm>
              <a:off x="6472511" y="55967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21497FB-F8CE-4B31-8D11-8DC6B959A111}"/>
                </a:ext>
              </a:extLst>
            </p:cNvPr>
            <p:cNvSpPr/>
            <p:nvPr/>
          </p:nvSpPr>
          <p:spPr>
            <a:xfrm>
              <a:off x="6919522" y="55967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88F701-8D20-483F-9471-C76F6B9A81E9}"/>
                </a:ext>
              </a:extLst>
            </p:cNvPr>
            <p:cNvSpPr/>
            <p:nvPr/>
          </p:nvSpPr>
          <p:spPr>
            <a:xfrm>
              <a:off x="7366479" y="56050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48A4C15-6C34-4967-81C7-E000322DBF94}"/>
                </a:ext>
              </a:extLst>
            </p:cNvPr>
            <p:cNvSpPr/>
            <p:nvPr/>
          </p:nvSpPr>
          <p:spPr>
            <a:xfrm>
              <a:off x="7805772" y="56050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1D0435E-D01E-4010-AA2C-AF1C90F3F67E}"/>
              </a:ext>
            </a:extLst>
          </p:cNvPr>
          <p:cNvSpPr txBox="1"/>
          <p:nvPr/>
        </p:nvSpPr>
        <p:spPr>
          <a:xfrm>
            <a:off x="696225" y="1692668"/>
            <a:ext cx="309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= 10 </a:t>
            </a:r>
            <a:r>
              <a:rPr lang="ko-KR" altLang="en-US" dirty="0"/>
              <a:t>일 때 삼각형</a:t>
            </a:r>
          </a:p>
        </p:txBody>
      </p:sp>
    </p:spTree>
    <p:extLst>
      <p:ext uri="{BB962C8B-B14F-4D97-AF65-F5344CB8AC3E}">
        <p14:creationId xmlns:p14="http://schemas.microsoft.com/office/powerpoint/2010/main" val="347140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앞</a:t>
            </a: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해석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5749D93-B0CA-4FA1-B354-A0028857AF83}"/>
              </a:ext>
            </a:extLst>
          </p:cNvPr>
          <p:cNvGrpSpPr/>
          <p:nvPr/>
        </p:nvGrpSpPr>
        <p:grpSpPr>
          <a:xfrm>
            <a:off x="3787576" y="1550894"/>
            <a:ext cx="4466431" cy="4504140"/>
            <a:chOff x="3787576" y="1550894"/>
            <a:chExt cx="4466431" cy="45041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902F46-641C-40D5-A420-67A7E2BC4B4D}"/>
                </a:ext>
              </a:extLst>
            </p:cNvPr>
            <p:cNvSpPr/>
            <p:nvPr/>
          </p:nvSpPr>
          <p:spPr>
            <a:xfrm>
              <a:off x="5800165" y="155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56BDE40-0E1E-4844-8735-DE521FE0229D}"/>
                </a:ext>
              </a:extLst>
            </p:cNvPr>
            <p:cNvSpPr/>
            <p:nvPr/>
          </p:nvSpPr>
          <p:spPr>
            <a:xfrm>
              <a:off x="5576047" y="200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65ED90-0FCB-44B1-9853-30C85B9A986F}"/>
                </a:ext>
              </a:extLst>
            </p:cNvPr>
            <p:cNvSpPr/>
            <p:nvPr/>
          </p:nvSpPr>
          <p:spPr>
            <a:xfrm>
              <a:off x="6024283" y="20013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42A602F-5EFD-46DA-B453-01F7693A3FD2}"/>
                </a:ext>
              </a:extLst>
            </p:cNvPr>
            <p:cNvSpPr/>
            <p:nvPr/>
          </p:nvSpPr>
          <p:spPr>
            <a:xfrm>
              <a:off x="5351928" y="245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6108F8-B9C3-4B1D-A301-7783F73EA8EC}"/>
                </a:ext>
              </a:extLst>
            </p:cNvPr>
            <p:cNvSpPr/>
            <p:nvPr/>
          </p:nvSpPr>
          <p:spPr>
            <a:xfrm>
              <a:off x="5800165" y="245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4DC7787-D1C6-4B48-B433-74D405FA79D1}"/>
                </a:ext>
              </a:extLst>
            </p:cNvPr>
            <p:cNvSpPr/>
            <p:nvPr/>
          </p:nvSpPr>
          <p:spPr>
            <a:xfrm>
              <a:off x="6248400" y="245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480D8B-B979-41FF-A1E6-C4A1363FDE11}"/>
                </a:ext>
              </a:extLst>
            </p:cNvPr>
            <p:cNvSpPr/>
            <p:nvPr/>
          </p:nvSpPr>
          <p:spPr>
            <a:xfrm>
              <a:off x="5127810" y="290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93E7F31-852F-485D-B60D-632EB9D1B17C}"/>
                </a:ext>
              </a:extLst>
            </p:cNvPr>
            <p:cNvSpPr/>
            <p:nvPr/>
          </p:nvSpPr>
          <p:spPr>
            <a:xfrm>
              <a:off x="5571554" y="29013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188D239-09EA-42E9-A4B4-B3180720B6A9}"/>
                </a:ext>
              </a:extLst>
            </p:cNvPr>
            <p:cNvSpPr/>
            <p:nvPr/>
          </p:nvSpPr>
          <p:spPr>
            <a:xfrm>
              <a:off x="6015281" y="289537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A50CD61-E184-4237-A52D-FE511C995E0B}"/>
                </a:ext>
              </a:extLst>
            </p:cNvPr>
            <p:cNvSpPr/>
            <p:nvPr/>
          </p:nvSpPr>
          <p:spPr>
            <a:xfrm>
              <a:off x="6459041" y="289928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5D0E79D-2316-4944-BEA8-B98D0CD5C822}"/>
                </a:ext>
              </a:extLst>
            </p:cNvPr>
            <p:cNvSpPr/>
            <p:nvPr/>
          </p:nvSpPr>
          <p:spPr>
            <a:xfrm>
              <a:off x="4903689" y="33508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E40DDBF-AEB9-4D3A-9354-8DB617D7BCC1}"/>
                </a:ext>
              </a:extLst>
            </p:cNvPr>
            <p:cNvSpPr/>
            <p:nvPr/>
          </p:nvSpPr>
          <p:spPr>
            <a:xfrm>
              <a:off x="5351918" y="33536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7CB72E-BEB4-4447-8250-2FD5F2FC73D7}"/>
                </a:ext>
              </a:extLst>
            </p:cNvPr>
            <p:cNvSpPr/>
            <p:nvPr/>
          </p:nvSpPr>
          <p:spPr>
            <a:xfrm>
              <a:off x="5802385" y="33536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2ABAB9B-143E-4C04-BAE7-46F490D30911}"/>
                </a:ext>
              </a:extLst>
            </p:cNvPr>
            <p:cNvSpPr/>
            <p:nvPr/>
          </p:nvSpPr>
          <p:spPr>
            <a:xfrm>
              <a:off x="6252870" y="33504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86FA831-70FC-4C00-99B2-0259745B4141}"/>
                </a:ext>
              </a:extLst>
            </p:cNvPr>
            <p:cNvSpPr/>
            <p:nvPr/>
          </p:nvSpPr>
          <p:spPr>
            <a:xfrm>
              <a:off x="6696630" y="334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E0E05FA-229A-45B2-87D3-648703098B0E}"/>
                </a:ext>
              </a:extLst>
            </p:cNvPr>
            <p:cNvSpPr/>
            <p:nvPr/>
          </p:nvSpPr>
          <p:spPr>
            <a:xfrm>
              <a:off x="4684046" y="379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ACD282-0D8A-491E-A01C-154361311EC2}"/>
                </a:ext>
              </a:extLst>
            </p:cNvPr>
            <p:cNvSpPr/>
            <p:nvPr/>
          </p:nvSpPr>
          <p:spPr>
            <a:xfrm>
              <a:off x="4450954" y="42481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74B35AD-8830-40E0-9AAD-B17A6D4558EF}"/>
                </a:ext>
              </a:extLst>
            </p:cNvPr>
            <p:cNvSpPr/>
            <p:nvPr/>
          </p:nvSpPr>
          <p:spPr>
            <a:xfrm>
              <a:off x="4235811" y="46967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68A1F1D-1102-4DE7-AC91-A344321E5157}"/>
                </a:ext>
              </a:extLst>
            </p:cNvPr>
            <p:cNvSpPr/>
            <p:nvPr/>
          </p:nvSpPr>
          <p:spPr>
            <a:xfrm>
              <a:off x="4002719" y="51439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5D7CFAA-45DE-45E2-8F1B-A3A110000FCC}"/>
                </a:ext>
              </a:extLst>
            </p:cNvPr>
            <p:cNvSpPr/>
            <p:nvPr/>
          </p:nvSpPr>
          <p:spPr>
            <a:xfrm>
              <a:off x="3787576" y="55926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28AB894-F03E-4AF7-9F9D-DA2822D63324}"/>
                </a:ext>
              </a:extLst>
            </p:cNvPr>
            <p:cNvSpPr/>
            <p:nvPr/>
          </p:nvSpPr>
          <p:spPr>
            <a:xfrm>
              <a:off x="5125568" y="37981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89516F3-982D-4841-BC7B-076A766F4620}"/>
                </a:ext>
              </a:extLst>
            </p:cNvPr>
            <p:cNvSpPr/>
            <p:nvPr/>
          </p:nvSpPr>
          <p:spPr>
            <a:xfrm>
              <a:off x="5576037" y="37981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578C28C-6410-4C5A-AD17-8EF2A5A9EF31}"/>
                </a:ext>
              </a:extLst>
            </p:cNvPr>
            <p:cNvSpPr/>
            <p:nvPr/>
          </p:nvSpPr>
          <p:spPr>
            <a:xfrm>
              <a:off x="6028753" y="37981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64FE93B-D4CA-4AED-A56D-CA6D2EA3A704}"/>
                </a:ext>
              </a:extLst>
            </p:cNvPr>
            <p:cNvSpPr/>
            <p:nvPr/>
          </p:nvSpPr>
          <p:spPr>
            <a:xfrm>
              <a:off x="6472512" y="37972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9B4788F-3489-40F2-B180-50BC2E609E26}"/>
                </a:ext>
              </a:extLst>
            </p:cNvPr>
            <p:cNvSpPr/>
            <p:nvPr/>
          </p:nvSpPr>
          <p:spPr>
            <a:xfrm>
              <a:off x="6920747" y="37972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6998528-FB0E-43D3-B4DE-F45A3FC3C9CC}"/>
                </a:ext>
              </a:extLst>
            </p:cNvPr>
            <p:cNvSpPr/>
            <p:nvPr/>
          </p:nvSpPr>
          <p:spPr>
            <a:xfrm>
              <a:off x="4895833" y="424537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4CEB9D-7C9C-4D46-B514-47139FE623CB}"/>
                </a:ext>
              </a:extLst>
            </p:cNvPr>
            <p:cNvSpPr/>
            <p:nvPr/>
          </p:nvSpPr>
          <p:spPr>
            <a:xfrm>
              <a:off x="5340711" y="424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01BC594-E57B-450E-A7D1-6E9C7F94E243}"/>
                </a:ext>
              </a:extLst>
            </p:cNvPr>
            <p:cNvSpPr/>
            <p:nvPr/>
          </p:nvSpPr>
          <p:spPr>
            <a:xfrm>
              <a:off x="5791182" y="424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315B16C-DCDA-4743-A967-E7A0219145B9}"/>
                </a:ext>
              </a:extLst>
            </p:cNvPr>
            <p:cNvSpPr/>
            <p:nvPr/>
          </p:nvSpPr>
          <p:spPr>
            <a:xfrm>
              <a:off x="6239398" y="42513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14C5BD2-76E0-4434-8741-4571ED4D1C9F}"/>
                </a:ext>
              </a:extLst>
            </p:cNvPr>
            <p:cNvSpPr/>
            <p:nvPr/>
          </p:nvSpPr>
          <p:spPr>
            <a:xfrm>
              <a:off x="6687632" y="425181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C5CCE0A-1AD0-4F2D-8E17-ADE5C29160D9}"/>
                </a:ext>
              </a:extLst>
            </p:cNvPr>
            <p:cNvSpPr/>
            <p:nvPr/>
          </p:nvSpPr>
          <p:spPr>
            <a:xfrm>
              <a:off x="7135848" y="425181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D2053A5-E1A4-49A7-8E10-843DB5358804}"/>
                </a:ext>
              </a:extLst>
            </p:cNvPr>
            <p:cNvSpPr/>
            <p:nvPr/>
          </p:nvSpPr>
          <p:spPr>
            <a:xfrm>
              <a:off x="4680690" y="469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D823183-A1E6-4B74-92E7-9D1F81B749DD}"/>
                </a:ext>
              </a:extLst>
            </p:cNvPr>
            <p:cNvSpPr/>
            <p:nvPr/>
          </p:nvSpPr>
          <p:spPr>
            <a:xfrm>
              <a:off x="5127800" y="469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D61622A-56FB-4DA5-9722-63F0A2315ED7}"/>
                </a:ext>
              </a:extLst>
            </p:cNvPr>
            <p:cNvSpPr/>
            <p:nvPr/>
          </p:nvSpPr>
          <p:spPr>
            <a:xfrm>
              <a:off x="5576015" y="469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F337BC1-9441-4585-828F-EC91CEE43665}"/>
                </a:ext>
              </a:extLst>
            </p:cNvPr>
            <p:cNvSpPr/>
            <p:nvPr/>
          </p:nvSpPr>
          <p:spPr>
            <a:xfrm>
              <a:off x="6024240" y="46981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C7B2912-6979-4792-88AC-E034FB9883DA}"/>
                </a:ext>
              </a:extLst>
            </p:cNvPr>
            <p:cNvSpPr/>
            <p:nvPr/>
          </p:nvSpPr>
          <p:spPr>
            <a:xfrm>
              <a:off x="6463514" y="470043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99E4844-63A3-4327-BD49-41887928C860}"/>
                </a:ext>
              </a:extLst>
            </p:cNvPr>
            <p:cNvSpPr/>
            <p:nvPr/>
          </p:nvSpPr>
          <p:spPr>
            <a:xfrm>
              <a:off x="6911728" y="470043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918DBE8-5289-49E2-BE44-DFAC7897247A}"/>
                </a:ext>
              </a:extLst>
            </p:cNvPr>
            <p:cNvSpPr/>
            <p:nvPr/>
          </p:nvSpPr>
          <p:spPr>
            <a:xfrm>
              <a:off x="7359954" y="47013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AEFAEEE-DA7C-4938-BC0A-FC8D6CAFE05E}"/>
                </a:ext>
              </a:extLst>
            </p:cNvPr>
            <p:cNvSpPr/>
            <p:nvPr/>
          </p:nvSpPr>
          <p:spPr>
            <a:xfrm>
              <a:off x="4450923" y="51467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6CFD3DB-D08B-4EB9-881F-13431DE060E7}"/>
                </a:ext>
              </a:extLst>
            </p:cNvPr>
            <p:cNvSpPr/>
            <p:nvPr/>
          </p:nvSpPr>
          <p:spPr>
            <a:xfrm>
              <a:off x="4898013" y="514399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18913FE-BAAC-43F8-A8CB-BE8824FCAEA5}"/>
                </a:ext>
              </a:extLst>
            </p:cNvPr>
            <p:cNvSpPr/>
            <p:nvPr/>
          </p:nvSpPr>
          <p:spPr>
            <a:xfrm>
              <a:off x="5344060" y="514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29E48D1-3DD5-4A7C-8067-C367D5C1BF2F}"/>
                </a:ext>
              </a:extLst>
            </p:cNvPr>
            <p:cNvSpPr/>
            <p:nvPr/>
          </p:nvSpPr>
          <p:spPr>
            <a:xfrm>
              <a:off x="5791163" y="514951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096F008-D764-48F0-8561-4CB4C2FFBC6F}"/>
                </a:ext>
              </a:extLst>
            </p:cNvPr>
            <p:cNvSpPr/>
            <p:nvPr/>
          </p:nvSpPr>
          <p:spPr>
            <a:xfrm>
              <a:off x="6239367" y="514905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1DCB70C-5E63-4EBB-B545-BD6BFA333E59}"/>
                </a:ext>
              </a:extLst>
            </p:cNvPr>
            <p:cNvSpPr/>
            <p:nvPr/>
          </p:nvSpPr>
          <p:spPr>
            <a:xfrm>
              <a:off x="6686439" y="514905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DEDD81D-E335-4130-93F2-8CA104B77309}"/>
                </a:ext>
              </a:extLst>
            </p:cNvPr>
            <p:cNvSpPr/>
            <p:nvPr/>
          </p:nvSpPr>
          <p:spPr>
            <a:xfrm>
              <a:off x="7134643" y="515043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6CCFE96-2E04-4A83-A4A4-7D8018344BAA}"/>
                </a:ext>
              </a:extLst>
            </p:cNvPr>
            <p:cNvSpPr/>
            <p:nvPr/>
          </p:nvSpPr>
          <p:spPr>
            <a:xfrm>
              <a:off x="7588496" y="5150433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223701-3136-461F-80A2-32124276C0D1}"/>
                </a:ext>
              </a:extLst>
            </p:cNvPr>
            <p:cNvSpPr/>
            <p:nvPr/>
          </p:nvSpPr>
          <p:spPr>
            <a:xfrm>
              <a:off x="4232455" y="55898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AE32B1F-35C4-47C0-9D52-6700C8BF7586}"/>
                </a:ext>
              </a:extLst>
            </p:cNvPr>
            <p:cNvSpPr/>
            <p:nvPr/>
          </p:nvSpPr>
          <p:spPr>
            <a:xfrm>
              <a:off x="4679466" y="55912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587B0A3-4C1B-4532-AC56-0846612DDF76}"/>
                </a:ext>
              </a:extLst>
            </p:cNvPr>
            <p:cNvSpPr/>
            <p:nvPr/>
          </p:nvSpPr>
          <p:spPr>
            <a:xfrm>
              <a:off x="5132281" y="55967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42D90FF-22D3-45B2-83EB-964D80DCEACC}"/>
                </a:ext>
              </a:extLst>
            </p:cNvPr>
            <p:cNvSpPr/>
            <p:nvPr/>
          </p:nvSpPr>
          <p:spPr>
            <a:xfrm>
              <a:off x="5576014" y="56050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E36F310-EC56-490F-8064-7DE5B8E4173E}"/>
                </a:ext>
              </a:extLst>
            </p:cNvPr>
            <p:cNvSpPr/>
            <p:nvPr/>
          </p:nvSpPr>
          <p:spPr>
            <a:xfrm>
              <a:off x="6023025" y="55967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ACD0AF6-9810-4D2A-AEEA-4E9AA00D77E8}"/>
                </a:ext>
              </a:extLst>
            </p:cNvPr>
            <p:cNvSpPr/>
            <p:nvPr/>
          </p:nvSpPr>
          <p:spPr>
            <a:xfrm>
              <a:off x="6472511" y="55967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21497FB-F8CE-4B31-8D11-8DC6B959A111}"/>
                </a:ext>
              </a:extLst>
            </p:cNvPr>
            <p:cNvSpPr/>
            <p:nvPr/>
          </p:nvSpPr>
          <p:spPr>
            <a:xfrm>
              <a:off x="6919522" y="559675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88F701-8D20-483F-9471-C76F6B9A81E9}"/>
                </a:ext>
              </a:extLst>
            </p:cNvPr>
            <p:cNvSpPr/>
            <p:nvPr/>
          </p:nvSpPr>
          <p:spPr>
            <a:xfrm>
              <a:off x="7366479" y="56050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48A4C15-6C34-4967-81C7-E000322DBF94}"/>
                </a:ext>
              </a:extLst>
            </p:cNvPr>
            <p:cNvSpPr/>
            <p:nvPr/>
          </p:nvSpPr>
          <p:spPr>
            <a:xfrm>
              <a:off x="7805772" y="5605034"/>
              <a:ext cx="448235" cy="45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1D0435E-D01E-4010-AA2C-AF1C90F3F67E}"/>
              </a:ext>
            </a:extLst>
          </p:cNvPr>
          <p:cNvSpPr txBox="1"/>
          <p:nvPr/>
        </p:nvSpPr>
        <p:spPr>
          <a:xfrm>
            <a:off x="696225" y="1692668"/>
            <a:ext cx="347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삼각형에 숫자가 채워지는 경로</a:t>
            </a:r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F73FE6A-6118-4556-9F5C-F996A9FB116E}"/>
              </a:ext>
            </a:extLst>
          </p:cNvPr>
          <p:cNvCxnSpPr/>
          <p:nvPr/>
        </p:nvCxnSpPr>
        <p:spPr>
          <a:xfrm flipH="1">
            <a:off x="4002719" y="1753774"/>
            <a:ext cx="2012562" cy="40732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207F850-BD3D-4069-A8C8-CDE91427B4C7}"/>
              </a:ext>
            </a:extLst>
          </p:cNvPr>
          <p:cNvCxnSpPr>
            <a:cxnSpLocks/>
          </p:cNvCxnSpPr>
          <p:nvPr/>
        </p:nvCxnSpPr>
        <p:spPr>
          <a:xfrm>
            <a:off x="4458705" y="5827059"/>
            <a:ext cx="35780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7813398-EEA7-4C29-8F8C-E3F673C1A49F}"/>
              </a:ext>
            </a:extLst>
          </p:cNvPr>
          <p:cNvCxnSpPr>
            <a:cxnSpLocks/>
          </p:cNvCxnSpPr>
          <p:nvPr/>
        </p:nvCxnSpPr>
        <p:spPr>
          <a:xfrm flipH="1" flipV="1">
            <a:off x="6237065" y="2203774"/>
            <a:ext cx="1568707" cy="3173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3C227A0-3199-4372-A0ED-6EF728B00F08}"/>
              </a:ext>
            </a:extLst>
          </p:cNvPr>
          <p:cNvCxnSpPr>
            <a:cxnSpLocks/>
          </p:cNvCxnSpPr>
          <p:nvPr/>
        </p:nvCxnSpPr>
        <p:spPr>
          <a:xfrm flipH="1">
            <a:off x="4670596" y="2689412"/>
            <a:ext cx="1355825" cy="2752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5697CF1-7534-4F7B-B248-044B8F3C5B7A}"/>
              </a:ext>
            </a:extLst>
          </p:cNvPr>
          <p:cNvCxnSpPr>
            <a:cxnSpLocks/>
          </p:cNvCxnSpPr>
          <p:nvPr/>
        </p:nvCxnSpPr>
        <p:spPr>
          <a:xfrm>
            <a:off x="5125568" y="5377060"/>
            <a:ext cx="2234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9B7C94E-DE35-4525-AF02-5BDFF6AEBF85}"/>
              </a:ext>
            </a:extLst>
          </p:cNvPr>
          <p:cNvCxnSpPr>
            <a:cxnSpLocks/>
          </p:cNvCxnSpPr>
          <p:nvPr/>
        </p:nvCxnSpPr>
        <p:spPr>
          <a:xfrm flipH="1" flipV="1">
            <a:off x="6236981" y="3128682"/>
            <a:ext cx="897663" cy="1819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9866566-3338-4D23-91B6-BA145E3E5579}"/>
              </a:ext>
            </a:extLst>
          </p:cNvPr>
          <p:cNvCxnSpPr>
            <a:cxnSpLocks/>
          </p:cNvCxnSpPr>
          <p:nvPr/>
        </p:nvCxnSpPr>
        <p:spPr>
          <a:xfrm flipH="1">
            <a:off x="5333943" y="3585882"/>
            <a:ext cx="692394" cy="1425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EB2C5E5-2BB2-4B47-8964-31789227A7ED}"/>
              </a:ext>
            </a:extLst>
          </p:cNvPr>
          <p:cNvCxnSpPr>
            <a:cxnSpLocks/>
          </p:cNvCxnSpPr>
          <p:nvPr/>
        </p:nvCxnSpPr>
        <p:spPr>
          <a:xfrm>
            <a:off x="5800153" y="4948518"/>
            <a:ext cx="896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5B5B218-0EC0-4902-833D-9CD086437D59}"/>
              </a:ext>
            </a:extLst>
          </p:cNvPr>
          <p:cNvCxnSpPr>
            <a:cxnSpLocks/>
          </p:cNvCxnSpPr>
          <p:nvPr/>
        </p:nvCxnSpPr>
        <p:spPr>
          <a:xfrm flipH="1" flipV="1">
            <a:off x="6250445" y="4059247"/>
            <a:ext cx="221959" cy="450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E1E4E8C-BF1E-4B2B-815C-D988E532C308}"/>
              </a:ext>
            </a:extLst>
          </p:cNvPr>
          <p:cNvCxnSpPr>
            <a:cxnSpLocks/>
          </p:cNvCxnSpPr>
          <p:nvPr/>
        </p:nvCxnSpPr>
        <p:spPr>
          <a:xfrm flipH="1">
            <a:off x="5934578" y="4383741"/>
            <a:ext cx="161423" cy="206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50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750127" y="1843950"/>
            <a:ext cx="1011555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결과적으로 숫자가 채워지는 방식은 세가지이다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</a:t>
            </a:r>
          </a:p>
          <a:p>
            <a:r>
              <a:rPr lang="en-US" altLang="ko-KR" b="1" dirty="0"/>
              <a:t>   1.        </a:t>
            </a:r>
            <a:r>
              <a:rPr lang="ko-KR" altLang="en-US" b="1" dirty="0"/>
              <a:t>의 경우</a:t>
            </a:r>
            <a:endParaRPr lang="en-US" altLang="ko-KR" b="1" dirty="0"/>
          </a:p>
          <a:p>
            <a:endParaRPr lang="en-US" altLang="ko-KR" sz="500" b="1" dirty="0"/>
          </a:p>
          <a:p>
            <a:r>
              <a:rPr lang="en-US" altLang="ko-KR" b="1" dirty="0"/>
              <a:t>     -&gt; </a:t>
            </a:r>
            <a:r>
              <a:rPr lang="ko-KR" altLang="en-US" b="1" dirty="0"/>
              <a:t>위에서 아래로 내려오며 숫자를 채워간다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2.        </a:t>
            </a:r>
            <a:r>
              <a:rPr lang="ko-KR" altLang="en-US" b="1" dirty="0"/>
              <a:t>의 경우</a:t>
            </a:r>
            <a:endParaRPr lang="en-US" altLang="ko-KR" b="1" dirty="0"/>
          </a:p>
          <a:p>
            <a:r>
              <a:rPr lang="en-US" altLang="ko-KR" sz="500" b="1" dirty="0"/>
              <a:t> </a:t>
            </a:r>
          </a:p>
          <a:p>
            <a:r>
              <a:rPr lang="en-US" altLang="ko-KR" b="1" dirty="0"/>
              <a:t>     -&gt; </a:t>
            </a:r>
            <a:r>
              <a:rPr lang="ko-KR" altLang="en-US" b="1" dirty="0"/>
              <a:t>왼쪽에서 오른쪽으로 이동하며 숫자를 채워간다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3.        </a:t>
            </a:r>
            <a:r>
              <a:rPr lang="ko-KR" altLang="en-US" b="1" dirty="0"/>
              <a:t>의 경우</a:t>
            </a:r>
            <a:endParaRPr lang="en-US" altLang="ko-KR" b="1" dirty="0"/>
          </a:p>
          <a:p>
            <a:endParaRPr lang="en-US" altLang="ko-KR" sz="500" b="1" dirty="0"/>
          </a:p>
          <a:p>
            <a:r>
              <a:rPr lang="en-US" altLang="ko-KR" b="1" dirty="0"/>
              <a:t>     -&gt; </a:t>
            </a:r>
            <a:r>
              <a:rPr lang="ko-KR" altLang="en-US" b="1" dirty="0"/>
              <a:t>아래에서 위로 올라가며 숫자를 채워간다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     </a:t>
            </a:r>
          </a:p>
          <a:p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ko-KR" altLang="en-US" b="1" dirty="0"/>
              <a:t>조건에 맞추어서 채워주면 된다</a:t>
            </a:r>
            <a:r>
              <a:rPr lang="en-US" altLang="ko-KR" b="1" dirty="0"/>
              <a:t>. </a:t>
            </a:r>
            <a:r>
              <a:rPr lang="ko-KR" altLang="en-US" b="1" dirty="0"/>
              <a:t>그러면 각 화살표마다 어디까지 채워야 할까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B1EFBE-E401-49CE-B066-9454D7FF753E}"/>
              </a:ext>
            </a:extLst>
          </p:cNvPr>
          <p:cNvCxnSpPr>
            <a:cxnSpLocks/>
          </p:cNvCxnSpPr>
          <p:nvPr/>
        </p:nvCxnSpPr>
        <p:spPr>
          <a:xfrm flipH="1">
            <a:off x="1497105" y="2275018"/>
            <a:ext cx="259977" cy="358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398861-A5B0-4F4C-9EA8-2B5E9567D1BD}"/>
              </a:ext>
            </a:extLst>
          </p:cNvPr>
          <p:cNvCxnSpPr>
            <a:cxnSpLocks/>
          </p:cNvCxnSpPr>
          <p:nvPr/>
        </p:nvCxnSpPr>
        <p:spPr>
          <a:xfrm>
            <a:off x="1416422" y="3464859"/>
            <a:ext cx="421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5A57D2E-D08F-4964-80B2-0E63357C8016}"/>
              </a:ext>
            </a:extLst>
          </p:cNvPr>
          <p:cNvCxnSpPr>
            <a:cxnSpLocks/>
          </p:cNvCxnSpPr>
          <p:nvPr/>
        </p:nvCxnSpPr>
        <p:spPr>
          <a:xfrm flipH="1" flipV="1">
            <a:off x="1497106" y="4166824"/>
            <a:ext cx="129986" cy="333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33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B3D72-0A41-4F3E-B870-B65D2B166759}"/>
              </a:ext>
            </a:extLst>
          </p:cNvPr>
          <p:cNvSpPr txBox="1"/>
          <p:nvPr/>
        </p:nvSpPr>
        <p:spPr>
          <a:xfrm>
            <a:off x="750127" y="1843950"/>
            <a:ext cx="101155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n</a:t>
            </a:r>
            <a:r>
              <a:rPr lang="ko-KR" altLang="en-US" b="1" dirty="0"/>
              <a:t>이 </a:t>
            </a:r>
            <a:r>
              <a:rPr lang="en-US" altLang="ko-KR" b="1" dirty="0"/>
              <a:t>10</a:t>
            </a:r>
            <a:r>
              <a:rPr lang="ko-KR" altLang="en-US" b="1" dirty="0"/>
              <a:t>인 삼각형의 경우</a:t>
            </a:r>
            <a:endParaRPr lang="en-US" altLang="ko-KR" b="1" dirty="0"/>
          </a:p>
          <a:p>
            <a:endParaRPr lang="en-US" altLang="ko-KR" sz="1000" b="1" dirty="0"/>
          </a:p>
          <a:p>
            <a:pPr marL="342900" indent="-342900">
              <a:buAutoNum type="arabicPeriod"/>
            </a:pPr>
            <a:r>
              <a:rPr lang="en-US" altLang="ko-KR" b="1" dirty="0"/>
              <a:t>     </a:t>
            </a:r>
            <a:r>
              <a:rPr lang="ko-KR" altLang="en-US" b="1" dirty="0"/>
              <a:t>방향으로 </a:t>
            </a:r>
            <a:r>
              <a:rPr lang="en-US" altLang="ko-KR" b="1" dirty="0"/>
              <a:t>10</a:t>
            </a:r>
            <a:r>
              <a:rPr lang="ko-KR" altLang="en-US" b="1" dirty="0"/>
              <a:t>칸</a:t>
            </a:r>
            <a:r>
              <a:rPr lang="en-US" altLang="ko-KR" b="1" dirty="0"/>
              <a:t>   ( 1 ~ 10 )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     </a:t>
            </a:r>
            <a:r>
              <a:rPr lang="ko-KR" altLang="en-US" b="1" dirty="0"/>
              <a:t>방향으로 </a:t>
            </a:r>
            <a:r>
              <a:rPr lang="en-US" altLang="ko-KR" b="1" dirty="0"/>
              <a:t>9</a:t>
            </a:r>
            <a:r>
              <a:rPr lang="ko-KR" altLang="en-US" b="1" dirty="0"/>
              <a:t>칸</a:t>
            </a:r>
            <a:r>
              <a:rPr lang="en-US" altLang="ko-KR" b="1" dirty="0"/>
              <a:t>     ( 11 ~ 19 )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     </a:t>
            </a:r>
            <a:r>
              <a:rPr lang="ko-KR" altLang="en-US" b="1" dirty="0"/>
              <a:t>방향으로 </a:t>
            </a:r>
            <a:r>
              <a:rPr lang="en-US" altLang="ko-KR" b="1" dirty="0"/>
              <a:t>8</a:t>
            </a:r>
            <a:r>
              <a:rPr lang="ko-KR" altLang="en-US" b="1" dirty="0"/>
              <a:t>칸</a:t>
            </a:r>
            <a:r>
              <a:rPr lang="en-US" altLang="ko-KR" b="1" dirty="0"/>
              <a:t>     ( 20 ~ 27 )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     </a:t>
            </a:r>
            <a:r>
              <a:rPr lang="ko-KR" altLang="en-US" b="1" dirty="0"/>
              <a:t>방향으로 </a:t>
            </a:r>
            <a:r>
              <a:rPr lang="en-US" altLang="ko-KR" b="1" dirty="0"/>
              <a:t>7</a:t>
            </a:r>
            <a:r>
              <a:rPr lang="ko-KR" altLang="en-US" b="1" dirty="0"/>
              <a:t>칸</a:t>
            </a:r>
            <a:r>
              <a:rPr lang="en-US" altLang="ko-KR" b="1" dirty="0"/>
              <a:t>     ( 28 ~ 34 )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     </a:t>
            </a:r>
            <a:r>
              <a:rPr lang="ko-KR" altLang="en-US" b="1" dirty="0"/>
              <a:t>방향으로 </a:t>
            </a:r>
            <a:r>
              <a:rPr lang="en-US" altLang="ko-KR" b="1" dirty="0"/>
              <a:t>6</a:t>
            </a:r>
            <a:r>
              <a:rPr lang="ko-KR" altLang="en-US" b="1" dirty="0"/>
              <a:t>칸</a:t>
            </a:r>
            <a:r>
              <a:rPr lang="en-US" altLang="ko-KR" b="1" dirty="0"/>
              <a:t>     ( 35 ~ 40 )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     </a:t>
            </a:r>
            <a:r>
              <a:rPr lang="ko-KR" altLang="en-US" b="1" dirty="0"/>
              <a:t>방향으로 </a:t>
            </a:r>
            <a:r>
              <a:rPr lang="en-US" altLang="ko-KR" b="1" dirty="0"/>
              <a:t>5</a:t>
            </a:r>
            <a:r>
              <a:rPr lang="ko-KR" altLang="en-US" b="1" dirty="0"/>
              <a:t>칸</a:t>
            </a:r>
            <a:r>
              <a:rPr lang="en-US" altLang="ko-KR" b="1" dirty="0"/>
              <a:t>     ( 41 ~ 45 )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     </a:t>
            </a:r>
            <a:r>
              <a:rPr lang="ko-KR" altLang="en-US" b="1" dirty="0"/>
              <a:t>방향으로 </a:t>
            </a:r>
            <a:r>
              <a:rPr lang="en-US" altLang="ko-KR" b="1" dirty="0"/>
              <a:t>4</a:t>
            </a:r>
            <a:r>
              <a:rPr lang="ko-KR" altLang="en-US" b="1" dirty="0"/>
              <a:t>칸</a:t>
            </a:r>
            <a:r>
              <a:rPr lang="en-US" altLang="ko-KR" b="1" dirty="0"/>
              <a:t>     ( 46 ~ 49 )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     </a:t>
            </a:r>
            <a:r>
              <a:rPr lang="ko-KR" altLang="en-US" b="1" dirty="0"/>
              <a:t>방향으로 </a:t>
            </a:r>
            <a:r>
              <a:rPr lang="en-US" altLang="ko-KR" b="1" dirty="0"/>
              <a:t>3</a:t>
            </a:r>
            <a:r>
              <a:rPr lang="ko-KR" altLang="en-US" b="1" dirty="0"/>
              <a:t>칸</a:t>
            </a:r>
            <a:r>
              <a:rPr lang="en-US" altLang="ko-KR" b="1" dirty="0"/>
              <a:t>     ( 50 ~ 52 )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     </a:t>
            </a:r>
            <a:r>
              <a:rPr lang="ko-KR" altLang="en-US" b="1" dirty="0"/>
              <a:t>방향으로 </a:t>
            </a:r>
            <a:r>
              <a:rPr lang="en-US" altLang="ko-KR" b="1" dirty="0"/>
              <a:t>2</a:t>
            </a:r>
            <a:r>
              <a:rPr lang="ko-KR" altLang="en-US" b="1" dirty="0"/>
              <a:t>칸</a:t>
            </a:r>
            <a:r>
              <a:rPr lang="en-US" altLang="ko-KR" b="1" dirty="0"/>
              <a:t>     ( 53 ~ 54 )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     </a:t>
            </a:r>
            <a:r>
              <a:rPr lang="ko-KR" altLang="en-US" b="1" dirty="0"/>
              <a:t>방향으로 </a:t>
            </a:r>
            <a:r>
              <a:rPr lang="en-US" altLang="ko-KR" b="1" dirty="0"/>
              <a:t>1</a:t>
            </a:r>
            <a:r>
              <a:rPr lang="ko-KR" altLang="en-US" b="1" dirty="0"/>
              <a:t>칸</a:t>
            </a:r>
            <a:r>
              <a:rPr lang="en-US" altLang="ko-KR" b="1" dirty="0"/>
              <a:t>     ( 55 )</a:t>
            </a:r>
          </a:p>
          <a:p>
            <a:endParaRPr lang="en-US" altLang="ko-KR" b="1" dirty="0"/>
          </a:p>
          <a:p>
            <a:r>
              <a:rPr lang="en-US" altLang="ko-KR" b="1" dirty="0"/>
              <a:t>-&gt; </a:t>
            </a:r>
            <a:r>
              <a:rPr lang="ko-KR" altLang="en-US" b="1" dirty="0"/>
              <a:t>맨 위에서부터             순으로 </a:t>
            </a:r>
            <a:r>
              <a:rPr lang="en-US" altLang="ko-KR" b="1" dirty="0"/>
              <a:t>n</a:t>
            </a:r>
            <a:r>
              <a:rPr lang="ko-KR" altLang="en-US" b="1" dirty="0"/>
              <a:t>부터 </a:t>
            </a:r>
            <a:r>
              <a:rPr lang="en-US" altLang="ko-KR" b="1" dirty="0"/>
              <a:t>1</a:t>
            </a:r>
            <a:r>
              <a:rPr lang="ko-KR" altLang="en-US" b="1" dirty="0"/>
              <a:t>까지 만큼씩 숫자를 채워가면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문제는 삼각형 그대로는 구현하기 복잡하다</a:t>
            </a:r>
            <a:r>
              <a:rPr lang="en-US" altLang="ko-KR" b="1" dirty="0"/>
              <a:t>. </a:t>
            </a:r>
            <a:r>
              <a:rPr lang="ko-KR" altLang="en-US" b="1" dirty="0"/>
              <a:t>해결책은</a:t>
            </a:r>
            <a:r>
              <a:rPr lang="en-US" altLang="ko-KR" b="1" dirty="0"/>
              <a:t>?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B1EFBE-E401-49CE-B066-9454D7FF753E}"/>
              </a:ext>
            </a:extLst>
          </p:cNvPr>
          <p:cNvCxnSpPr>
            <a:cxnSpLocks/>
          </p:cNvCxnSpPr>
          <p:nvPr/>
        </p:nvCxnSpPr>
        <p:spPr>
          <a:xfrm flipH="1">
            <a:off x="1277923" y="2318682"/>
            <a:ext cx="219183" cy="274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398861-A5B0-4F4C-9EA8-2B5E9567D1BD}"/>
              </a:ext>
            </a:extLst>
          </p:cNvPr>
          <p:cNvCxnSpPr>
            <a:cxnSpLocks/>
          </p:cNvCxnSpPr>
          <p:nvPr/>
        </p:nvCxnSpPr>
        <p:spPr>
          <a:xfrm>
            <a:off x="1210235" y="2702859"/>
            <a:ext cx="3117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5A57D2E-D08F-4964-80B2-0E63357C8016}"/>
              </a:ext>
            </a:extLst>
          </p:cNvPr>
          <p:cNvCxnSpPr>
            <a:cxnSpLocks/>
          </p:cNvCxnSpPr>
          <p:nvPr/>
        </p:nvCxnSpPr>
        <p:spPr>
          <a:xfrm flipH="1" flipV="1">
            <a:off x="1262008" y="2865611"/>
            <a:ext cx="125506" cy="243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787BD09-0870-4031-9922-CA14EB33A5A1}"/>
              </a:ext>
            </a:extLst>
          </p:cNvPr>
          <p:cNvCxnSpPr>
            <a:cxnSpLocks/>
          </p:cNvCxnSpPr>
          <p:nvPr/>
        </p:nvCxnSpPr>
        <p:spPr>
          <a:xfrm flipH="1">
            <a:off x="1233097" y="3135117"/>
            <a:ext cx="219183" cy="274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978A8E1-32ED-46E3-999A-724DCF338091}"/>
              </a:ext>
            </a:extLst>
          </p:cNvPr>
          <p:cNvCxnSpPr>
            <a:cxnSpLocks/>
          </p:cNvCxnSpPr>
          <p:nvPr/>
        </p:nvCxnSpPr>
        <p:spPr>
          <a:xfrm>
            <a:off x="1172358" y="3527612"/>
            <a:ext cx="3117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2FE0A0-C1EA-494F-84AF-16C2B663392D}"/>
              </a:ext>
            </a:extLst>
          </p:cNvPr>
          <p:cNvCxnSpPr>
            <a:cxnSpLocks/>
          </p:cNvCxnSpPr>
          <p:nvPr/>
        </p:nvCxnSpPr>
        <p:spPr>
          <a:xfrm flipH="1" flipV="1">
            <a:off x="1279935" y="3686978"/>
            <a:ext cx="125506" cy="243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950C716-816B-4C3F-9D56-7445D83DCD61}"/>
              </a:ext>
            </a:extLst>
          </p:cNvPr>
          <p:cNvCxnSpPr>
            <a:cxnSpLocks/>
          </p:cNvCxnSpPr>
          <p:nvPr/>
        </p:nvCxnSpPr>
        <p:spPr>
          <a:xfrm flipH="1">
            <a:off x="1233097" y="3959869"/>
            <a:ext cx="219183" cy="274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C4101DF-7F0F-47C4-843F-0BF6B8757BF6}"/>
              </a:ext>
            </a:extLst>
          </p:cNvPr>
          <p:cNvCxnSpPr>
            <a:cxnSpLocks/>
          </p:cNvCxnSpPr>
          <p:nvPr/>
        </p:nvCxnSpPr>
        <p:spPr>
          <a:xfrm>
            <a:off x="1157902" y="4361329"/>
            <a:ext cx="3117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9E83EFD-66CF-4A43-81DC-0748AE6587E4}"/>
              </a:ext>
            </a:extLst>
          </p:cNvPr>
          <p:cNvCxnSpPr>
            <a:cxnSpLocks/>
          </p:cNvCxnSpPr>
          <p:nvPr/>
        </p:nvCxnSpPr>
        <p:spPr>
          <a:xfrm flipH="1" flipV="1">
            <a:off x="1273888" y="4509198"/>
            <a:ext cx="125506" cy="243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E27996D-FA1F-4B10-AC40-331BD49837E1}"/>
              </a:ext>
            </a:extLst>
          </p:cNvPr>
          <p:cNvCxnSpPr>
            <a:cxnSpLocks/>
          </p:cNvCxnSpPr>
          <p:nvPr/>
        </p:nvCxnSpPr>
        <p:spPr>
          <a:xfrm flipH="1">
            <a:off x="1224132" y="4786153"/>
            <a:ext cx="219183" cy="274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D18248F-5B66-4AB2-944B-AEB281E26437}"/>
              </a:ext>
            </a:extLst>
          </p:cNvPr>
          <p:cNvCxnSpPr>
            <a:cxnSpLocks/>
          </p:cNvCxnSpPr>
          <p:nvPr/>
        </p:nvCxnSpPr>
        <p:spPr>
          <a:xfrm flipH="1">
            <a:off x="2739170" y="5303929"/>
            <a:ext cx="219183" cy="274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73F940-B56C-4D57-86C1-18165AE206E5}"/>
              </a:ext>
            </a:extLst>
          </p:cNvPr>
          <p:cNvCxnSpPr>
            <a:cxnSpLocks/>
          </p:cNvCxnSpPr>
          <p:nvPr/>
        </p:nvCxnSpPr>
        <p:spPr>
          <a:xfrm>
            <a:off x="3074894" y="5440984"/>
            <a:ext cx="3117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344B203-75AC-4CB9-9DB3-6ED754CDE81B}"/>
              </a:ext>
            </a:extLst>
          </p:cNvPr>
          <p:cNvCxnSpPr>
            <a:cxnSpLocks/>
          </p:cNvCxnSpPr>
          <p:nvPr/>
        </p:nvCxnSpPr>
        <p:spPr>
          <a:xfrm flipH="1" flipV="1">
            <a:off x="3503183" y="5303929"/>
            <a:ext cx="125506" cy="243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51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2998</TotalTime>
  <Words>858</Words>
  <Application>Microsoft Office PowerPoint</Application>
  <PresentationFormat>와이드스크린</PresentationFormat>
  <Paragraphs>421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매주 1 과제 LV2  </vt:lpstr>
      <vt:lpstr>PowerPoint 프레젠테이션</vt:lpstr>
      <vt:lpstr>매주 1 과제 LV2  </vt:lpstr>
      <vt:lpstr>매주 1 과제 LV2  </vt:lpstr>
      <vt:lpstr>매주 1 과제 LV2  </vt:lpstr>
      <vt:lpstr>매주 1 과제 LV2  앞</vt:lpstr>
      <vt:lpstr>매주 1 과제 LV2  앞</vt:lpstr>
      <vt:lpstr>매주 1 과제 LV2  </vt:lpstr>
      <vt:lpstr>매주 1 과제 LV2  </vt:lpstr>
      <vt:lpstr>매주 1 과제 LV2  앞</vt:lpstr>
      <vt:lpstr>매주 1 과제 LV2  앞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124</cp:revision>
  <dcterms:created xsi:type="dcterms:W3CDTF">2021-01-02T15:13:48Z</dcterms:created>
  <dcterms:modified xsi:type="dcterms:W3CDTF">2021-02-07T14:31:45Z</dcterms:modified>
</cp:coreProperties>
</file>