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75" r:id="rId4"/>
    <p:sldId id="280" r:id="rId5"/>
    <p:sldId id="284" r:id="rId6"/>
    <p:sldId id="291" r:id="rId7"/>
    <p:sldId id="292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446088"/>
            <a:ext cx="4212921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725" y="244061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6</a:t>
            </a:r>
            <a:r>
              <a:rPr lang="ko-KR" altLang="en-US" sz="4000" dirty="0">
                <a:solidFill>
                  <a:schemeClr val="bg1"/>
                </a:solidFill>
              </a:rPr>
              <a:t>주차 </a:t>
            </a:r>
            <a:r>
              <a:rPr lang="en-US" altLang="ko-KR" sz="4000" dirty="0">
                <a:solidFill>
                  <a:schemeClr val="bg1"/>
                </a:solidFill>
              </a:rPr>
              <a:t>: </a:t>
            </a:r>
            <a:r>
              <a:rPr lang="ko-KR" altLang="en-US" sz="4000" dirty="0">
                <a:solidFill>
                  <a:schemeClr val="bg1"/>
                </a:solidFill>
              </a:rPr>
              <a:t>전화번호 목록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해석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D8B8F-CB2A-4B79-9A3D-A2CE2D70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4" y="1650231"/>
            <a:ext cx="11094872" cy="48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7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750127" y="1843950"/>
            <a:ext cx="1011555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주어진 조건 </a:t>
            </a:r>
            <a:r>
              <a:rPr lang="en-US" altLang="ko-KR" b="1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전화번호부에 적힌 전화번호를 담은 배열 </a:t>
            </a:r>
            <a:r>
              <a:rPr lang="en-US" altLang="ko-KR" b="1" dirty="0" err="1"/>
              <a:t>phone_book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phone_book</a:t>
            </a:r>
            <a:r>
              <a:rPr lang="ko-KR" altLang="en-US" b="1" dirty="0"/>
              <a:t>의 원소의 개수는 </a:t>
            </a:r>
            <a:r>
              <a:rPr lang="en-US" altLang="ko-KR" b="1" dirty="0"/>
              <a:t>1</a:t>
            </a:r>
            <a:r>
              <a:rPr lang="ko-KR" altLang="en-US" b="1" dirty="0"/>
              <a:t>이상 </a:t>
            </a:r>
            <a:r>
              <a:rPr lang="en-US" altLang="ko-KR" b="1" dirty="0"/>
              <a:t>1,000,000</a:t>
            </a:r>
            <a:r>
              <a:rPr lang="ko-KR" altLang="en-US" b="1" dirty="0"/>
              <a:t>이하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각 전화번호의 길이는 </a:t>
            </a:r>
            <a:r>
              <a:rPr lang="en-US" altLang="ko-KR" b="1" dirty="0"/>
              <a:t>1 </a:t>
            </a:r>
            <a:r>
              <a:rPr lang="ko-KR" altLang="en-US" b="1" dirty="0"/>
              <a:t>이상 </a:t>
            </a:r>
            <a:r>
              <a:rPr lang="en-US" altLang="ko-KR" b="1" dirty="0"/>
              <a:t>20</a:t>
            </a:r>
            <a:r>
              <a:rPr lang="ko-KR" altLang="en-US" b="1" dirty="0"/>
              <a:t>이하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구해야 할 것 </a:t>
            </a:r>
            <a:r>
              <a:rPr lang="en-US" altLang="ko-KR" b="1" dirty="0"/>
              <a:t>:</a:t>
            </a:r>
          </a:p>
          <a:p>
            <a:endParaRPr lang="en-US" altLang="ko-KR" sz="500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  어떤 번호가 다른 번호의 접두어인 경우가 있는지 여부</a:t>
            </a:r>
          </a:p>
        </p:txBody>
      </p:sp>
    </p:spTree>
    <p:extLst>
      <p:ext uri="{BB962C8B-B14F-4D97-AF65-F5344CB8AC3E}">
        <p14:creationId xmlns:p14="http://schemas.microsoft.com/office/powerpoint/2010/main" val="33430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750127" y="1843950"/>
            <a:ext cx="10115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이중 </a:t>
            </a:r>
            <a:r>
              <a:rPr lang="en-US" altLang="ko-KR" b="1" dirty="0"/>
              <a:t>for</a:t>
            </a:r>
            <a:r>
              <a:rPr lang="ko-KR" altLang="en-US" b="1" dirty="0"/>
              <a:t>문으로 문제를 해결하면</a:t>
            </a:r>
            <a:r>
              <a:rPr lang="en-US" altLang="ko-KR" b="1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dirty="0"/>
              <a:t>  =&gt; </a:t>
            </a:r>
            <a:r>
              <a:rPr lang="ko-KR" altLang="en-US" b="1" dirty="0"/>
              <a:t>해당 전화번호와 모든 전화번호를 비교하여 접두어 여부를 파악하기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=&gt; </a:t>
            </a:r>
            <a:r>
              <a:rPr lang="ko-KR" altLang="en-US" b="1" dirty="0"/>
              <a:t>문제 해결은 가능하지만 시간이 너무 </a:t>
            </a:r>
            <a:r>
              <a:rPr lang="ko-KR" altLang="en-US" b="1" dirty="0" err="1"/>
              <a:t>오래걸린다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  -</a:t>
            </a:r>
            <a:r>
              <a:rPr lang="ko-KR" altLang="en-US" b="1" dirty="0"/>
              <a:t>최악의 경우 </a:t>
            </a:r>
            <a:r>
              <a:rPr lang="en-US" altLang="ko-KR" b="1" dirty="0"/>
              <a:t>1,000,000 * 1,000,000 * 20 </a:t>
            </a:r>
            <a:r>
              <a:rPr lang="ko-KR" altLang="en-US" b="1" dirty="0"/>
              <a:t>만큼의 시간이 걸린다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75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750127" y="1843950"/>
            <a:ext cx="1011555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문자열</a:t>
            </a:r>
            <a:r>
              <a:rPr lang="en-US" altLang="ko-KR" b="1" dirty="0"/>
              <a:t> </a:t>
            </a:r>
            <a:r>
              <a:rPr lang="ko-KR" altLang="en-US" b="1" dirty="0"/>
              <a:t>정렬</a:t>
            </a:r>
            <a:r>
              <a:rPr lang="en-US" altLang="ko-KR" b="1" dirty="0"/>
              <a:t>?</a:t>
            </a:r>
          </a:p>
          <a:p>
            <a:endParaRPr lang="en-US" altLang="ko-KR" sz="1000" b="1" dirty="0"/>
          </a:p>
          <a:p>
            <a:r>
              <a:rPr lang="en-US" altLang="ko-KR" b="1" dirty="0"/>
              <a:t>  =&gt; sort()</a:t>
            </a:r>
            <a:r>
              <a:rPr lang="ko-KR" altLang="en-US" b="1" dirty="0"/>
              <a:t>함수로 문자열 배열을 정렬해주면 문자열은 사전순으로 정리된다</a:t>
            </a:r>
            <a:r>
              <a:rPr lang="en-US" altLang="ko-KR" b="1" dirty="0"/>
              <a:t>.</a:t>
            </a:r>
          </a:p>
          <a:p>
            <a:endParaRPr lang="en-US" altLang="ko-KR" sz="1000" b="1" dirty="0"/>
          </a:p>
          <a:p>
            <a:r>
              <a:rPr lang="en-US" altLang="ko-KR" b="1" dirty="0"/>
              <a:t>  ex1): [“119”,”97674223”,”1195524421”]</a:t>
            </a:r>
          </a:p>
          <a:p>
            <a:endParaRPr lang="en-US" altLang="ko-KR" sz="1000" b="1" dirty="0"/>
          </a:p>
          <a:p>
            <a:r>
              <a:rPr lang="en-US" altLang="ko-KR" b="1" dirty="0"/>
              <a:t>         =&gt; [“119”,”1195524421”,”97674223”]</a:t>
            </a:r>
          </a:p>
          <a:p>
            <a:endParaRPr lang="en-US" altLang="ko-KR" sz="1000" b="1" dirty="0"/>
          </a:p>
          <a:p>
            <a:r>
              <a:rPr lang="en-US" altLang="ko-KR" b="1" dirty="0"/>
              <a:t>  ex2): [“123”,”456”,”789”]</a:t>
            </a:r>
          </a:p>
          <a:p>
            <a:endParaRPr lang="en-US" altLang="ko-KR" sz="1000" b="1" dirty="0"/>
          </a:p>
          <a:p>
            <a:r>
              <a:rPr lang="en-US" altLang="ko-KR" b="1" dirty="0"/>
              <a:t>         =&gt; [“123”,”456”,”789”]</a:t>
            </a:r>
          </a:p>
          <a:p>
            <a:endParaRPr lang="en-US" altLang="ko-KR" sz="1000" b="1" dirty="0"/>
          </a:p>
          <a:p>
            <a:r>
              <a:rPr lang="en-US" altLang="ko-KR" b="1" dirty="0"/>
              <a:t>  ex3): [“12”,”123”,”1235”,”567”,”88”]</a:t>
            </a:r>
          </a:p>
          <a:p>
            <a:endParaRPr lang="en-US" altLang="ko-KR" sz="1000" b="1" dirty="0"/>
          </a:p>
          <a:p>
            <a:r>
              <a:rPr lang="en-US" altLang="ko-KR" b="1" dirty="0"/>
              <a:t>         =&gt; [“12”,”123”,”1235”,”567”,”88”]</a:t>
            </a:r>
          </a:p>
          <a:p>
            <a:r>
              <a:rPr lang="en-US" altLang="ko-KR" b="1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13363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750127" y="1843950"/>
            <a:ext cx="10115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사전순으로 정렬해주면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/>
              <a:t>만약</a:t>
            </a:r>
            <a:r>
              <a:rPr lang="en-US" altLang="ko-KR" b="1" dirty="0"/>
              <a:t>, </a:t>
            </a:r>
            <a:r>
              <a:rPr lang="en-US" altLang="ko-KR" b="1" dirty="0" err="1"/>
              <a:t>phone_book</a:t>
            </a:r>
            <a:r>
              <a:rPr lang="ko-KR" altLang="en-US" b="1" dirty="0"/>
              <a:t>안에 특정 전화번호가 다른 전화번호의 접두어가 된다면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sort()</a:t>
            </a:r>
            <a:r>
              <a:rPr lang="ko-KR" altLang="en-US" b="1" dirty="0"/>
              <a:t>로 사전순으로 정렬했을 때 해당 전화번호의 뒤에는 반드시 해당 전화번호를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접두어로 사용하는 다른 전화번호가 위치한다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/>
              <a:t>문제에서 요구하는 것이 접두어 존재 유무이므로 딱 이부분만 판별해주면 문제 해결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2385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4</a:t>
            </a:r>
            <a:r>
              <a:rPr lang="en-US" altLang="ko-KR" sz="1800" dirty="0"/>
              <a:t>.</a:t>
            </a:r>
            <a:r>
              <a:rPr lang="ko-KR" altLang="en-US" sz="1800" dirty="0"/>
              <a:t> 문제 </a:t>
            </a:r>
            <a:r>
              <a:rPr lang="ko-KR" altLang="en-US" dirty="0"/>
              <a:t>해답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3B130-C9CB-4B32-A246-D739E4896106}"/>
              </a:ext>
            </a:extLst>
          </p:cNvPr>
          <p:cNvSpPr txBox="1"/>
          <p:nvPr/>
        </p:nvSpPr>
        <p:spPr>
          <a:xfrm>
            <a:off x="195889" y="1753774"/>
            <a:ext cx="4686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이번 문제는 사전 순으로만 정렬해주어도 해결이 가능하므로 따로 </a:t>
            </a:r>
            <a:r>
              <a:rPr lang="en-US" altLang="ko-KR" dirty="0"/>
              <a:t>sort()</a:t>
            </a:r>
            <a:r>
              <a:rPr lang="ko-KR" altLang="en-US" dirty="0"/>
              <a:t>에서 사용할 비교함수를 만들어줄 필요가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현재 </a:t>
            </a:r>
            <a:r>
              <a:rPr lang="en-US" altLang="ko-KR" dirty="0"/>
              <a:t>index</a:t>
            </a:r>
            <a:r>
              <a:rPr lang="ko-KR" altLang="en-US" dirty="0"/>
              <a:t>와 다음 </a:t>
            </a:r>
            <a:r>
              <a:rPr lang="en-US" altLang="ko-KR" dirty="0"/>
              <a:t>index</a:t>
            </a:r>
            <a:r>
              <a:rPr lang="ko-KR" altLang="en-US" dirty="0"/>
              <a:t>만 한 </a:t>
            </a:r>
            <a:r>
              <a:rPr lang="ko-KR" altLang="en-US" dirty="0" err="1"/>
              <a:t>문자씩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</a:p>
          <a:p>
            <a:r>
              <a:rPr lang="ko-KR" altLang="en-US" dirty="0"/>
              <a:t>문을 사용하여 해결해주어도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왼쪽의 해답은 </a:t>
            </a:r>
            <a:r>
              <a:rPr lang="en-US" altLang="ko-KR" dirty="0" err="1"/>
              <a:t>substr</a:t>
            </a:r>
            <a:r>
              <a:rPr lang="en-US" altLang="ko-KR" dirty="0"/>
              <a:t>()</a:t>
            </a:r>
            <a:r>
              <a:rPr lang="ko-KR" altLang="en-US" dirty="0"/>
              <a:t>을 사용하여 </a:t>
            </a:r>
            <a:r>
              <a:rPr lang="ko-KR" altLang="en-US" dirty="0" err="1"/>
              <a:t>접두</a:t>
            </a:r>
            <a:endParaRPr lang="en-US" altLang="ko-KR" dirty="0"/>
          </a:p>
          <a:p>
            <a:r>
              <a:rPr lang="ko-KR" altLang="en-US" dirty="0"/>
              <a:t>어가 될 수 있는 부분만 떼어 비교해주었다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FDEE53-9CC2-4A05-ADAF-A33E5DAC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189" y="1056099"/>
            <a:ext cx="7309811" cy="474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334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Symbol</vt:lpstr>
      <vt:lpstr>Office 테마</vt:lpstr>
      <vt:lpstr>매주 1 과제 LV2  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136</cp:revision>
  <dcterms:created xsi:type="dcterms:W3CDTF">2021-01-02T15:13:48Z</dcterms:created>
  <dcterms:modified xsi:type="dcterms:W3CDTF">2021-02-14T13:39:28Z</dcterms:modified>
</cp:coreProperties>
</file>