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1" r:id="rId5"/>
    <p:sldId id="335" r:id="rId6"/>
    <p:sldId id="336" r:id="rId7"/>
    <p:sldId id="337" r:id="rId8"/>
    <p:sldId id="33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5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줄 서는 방법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6434666" y="1340285"/>
            <a:ext cx="4957987" cy="341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사람의 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명의 사람은 각각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번부터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번의 번호를 가진다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사람을 나열 하는 방법을 사전 순으로 나열했을 때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방법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DC1597-D272-4C2A-AA48-BCD44247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09"/>
            <a:ext cx="626533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5251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가짓수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= 3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[1,2,3], [1,3,2], [2,1,3], [2,3,1], [3,1,2], [3,2,1]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3!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= 4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24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4!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 = 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120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5!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 = x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x!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가능한 가짓수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= 3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시작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[1,2,3], [1,3,2]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시작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[2,1,3], [2,3,1]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시작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[3,1,2], [3,2,1]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숫자마다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가지의 경우의 수가 있다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=&gt; (3!) / 3 = 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 = k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1~n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 각각의 숫자로 시작하는 경우의 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(k!) / k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218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644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방법은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= 3, k =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순열이 오름차순으로 정렬되니까 앞 자리는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3! /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마다 바뀐다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k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k/2 =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이므로 앞 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바뀌게 되어 첫 자리는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될 것이다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[1,2,3], [1,3,2], [2,1,3], [2,3,1], </a:t>
            </a:r>
            <a:r>
              <a:rPr lang="en-US" altLang="ko-KR" b="1" kern="100" dirty="0">
                <a:solidFill>
                  <a:schemeClr val="accent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[3,1,2],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[3,2,1]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앞 자리가 정해졌으니 이제 남은 자릿수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[1,2]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정하면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숫자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개로 표현 가능한 가짓수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2! = 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자리씩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앞에서부터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확정지어가면서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재귀적으로 문제를 처리해가면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계산 시에는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아니라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사용해야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k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경우에는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k/2 = 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되어서 주어진 수를 초과하게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나머지가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부터 시작이라서 값을 맞춰줘야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032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604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= 4, k = 10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맨 앞자리가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1,2,3,4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경우의 수는 각각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4!/4 = 6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방법은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(10-1) / 6 = 1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이므로 앞자리가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남은 숫자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[1,3,4],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맨 앞자리가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순열 중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10 % 6 = 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방법을 찾으면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4) n = 3, k = 4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5)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맨 앞자리가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1,3,4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경우의 수는 각각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3!/3 =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6)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방법은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(4-1)/2 =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이므로 앞자리가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7)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남은 숫자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[1,4],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 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[2,3]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순열 중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4 % 2 = 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방법을 찾으면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8) n = 2, k = 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9)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맨 앞자리가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1,4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경우의 수는 각각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2!/2 =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10)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방법은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(2-1)/1 =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이므로 앞자리가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결과적으로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순열은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[2,3,4,1]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110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9" y="1340285"/>
            <a:ext cx="7956170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팩토리얼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값이 커서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long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long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변수를 적절히 사용해야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num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이란 벡터를 만들어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숫자를 관리한다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앞 자리 수가 정해지면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(k-1)/(n!/n)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번째 값을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erase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빼준다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이를 반복하여 정답을 뽑아낸다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1153F5-7C48-4C68-8232-A411D673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09" y="713518"/>
            <a:ext cx="4410691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654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94</cp:revision>
  <dcterms:created xsi:type="dcterms:W3CDTF">2021-01-02T15:13:48Z</dcterms:created>
  <dcterms:modified xsi:type="dcterms:W3CDTF">2021-10-11T02:25:54Z</dcterms:modified>
</cp:coreProperties>
</file>