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57" r:id="rId4"/>
    <p:sldId id="285" r:id="rId5"/>
    <p:sldId id="286" r:id="rId6"/>
    <p:sldId id="287" r:id="rId7"/>
    <p:sldId id="260" r:id="rId8"/>
    <p:sldId id="288" r:id="rId9"/>
    <p:sldId id="289" r:id="rId10"/>
    <p:sldId id="290" r:id="rId11"/>
    <p:sldId id="275" r:id="rId12"/>
    <p:sldId id="280" r:id="rId13"/>
    <p:sldId id="283" r:id="rId14"/>
    <p:sldId id="291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446088"/>
            <a:ext cx="4212921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725" y="244061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</a:t>
            </a:r>
            <a:r>
              <a:rPr lang="ko-KR" altLang="en-US" sz="4000" dirty="0">
                <a:solidFill>
                  <a:schemeClr val="bg1"/>
                </a:solidFill>
              </a:rPr>
              <a:t>주차 </a:t>
            </a:r>
            <a:r>
              <a:rPr lang="en-US" altLang="ko-KR" sz="4000" dirty="0">
                <a:solidFill>
                  <a:schemeClr val="bg1"/>
                </a:solidFill>
              </a:rPr>
              <a:t>: </a:t>
            </a:r>
            <a:r>
              <a:rPr lang="ko-KR" altLang="en-US" sz="4000" dirty="0">
                <a:solidFill>
                  <a:schemeClr val="bg1"/>
                </a:solidFill>
              </a:rPr>
              <a:t>가장 큰 수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/>
              <a:t>  2.</a:t>
            </a:r>
            <a:r>
              <a:rPr lang="ko-KR" altLang="en-US" sz="1800" dirty="0"/>
              <a:t> </a:t>
            </a:r>
            <a:r>
              <a:rPr lang="en-US" altLang="ko-KR" dirty="0"/>
              <a:t>sort </a:t>
            </a:r>
            <a:r>
              <a:rPr lang="ko-KR" altLang="en-US" dirty="0"/>
              <a:t>함수 설명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629899" y="2040316"/>
            <a:ext cx="7969388" cy="2359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 자료형의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sort()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 예시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int,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double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같은 숫자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오름차순으로 정렬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char,string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같은 문자열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사전순으로 정렬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AB9444-D742-40E7-9543-6DD4BF23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70" y="0"/>
            <a:ext cx="6487430" cy="58396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DF159E-68AA-4B75-8D2A-9571C13E7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754" y="5839640"/>
            <a:ext cx="5811061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1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3.</a:t>
            </a:r>
            <a:r>
              <a:rPr lang="ko-KR" altLang="en-US" sz="2000" dirty="0"/>
              <a:t> 문제 해석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22B5BF-8B3B-4D45-8C69-DD204345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70" y="1753774"/>
            <a:ext cx="8625660" cy="395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7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3.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1038225" y="2275018"/>
            <a:ext cx="10115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주어진 조건 </a:t>
            </a:r>
            <a:r>
              <a:rPr lang="en-US" altLang="ko-KR" b="1" dirty="0"/>
              <a:t>: 0 </a:t>
            </a:r>
            <a:r>
              <a:rPr lang="ko-KR" altLang="en-US" b="1" dirty="0"/>
              <a:t>또는 양의 정수가 담긴 배열 </a:t>
            </a:r>
            <a:r>
              <a:rPr lang="en-US" altLang="ko-KR" b="1" dirty="0"/>
              <a:t>numbers</a:t>
            </a:r>
          </a:p>
          <a:p>
            <a:r>
              <a:rPr lang="en-US" altLang="ko-KR" b="1" dirty="0"/>
              <a:t>                  numbers</a:t>
            </a:r>
            <a:r>
              <a:rPr lang="ko-KR" altLang="en-US" b="1" dirty="0"/>
              <a:t>의 원소는 </a:t>
            </a:r>
            <a:r>
              <a:rPr lang="en-US" altLang="ko-KR" b="1" dirty="0"/>
              <a:t>0</a:t>
            </a:r>
            <a:r>
              <a:rPr lang="ko-KR" altLang="en-US" b="1" dirty="0"/>
              <a:t>이상 </a:t>
            </a:r>
            <a:r>
              <a:rPr lang="en-US" altLang="ko-KR" b="1" dirty="0"/>
              <a:t>1000</a:t>
            </a:r>
            <a:r>
              <a:rPr lang="ko-KR" altLang="en-US" b="1" dirty="0"/>
              <a:t>이하</a:t>
            </a:r>
            <a:endParaRPr lang="en-US" altLang="ko-KR" b="1" dirty="0"/>
          </a:p>
          <a:p>
            <a:r>
              <a:rPr lang="en-US" altLang="ko-KR" b="1" dirty="0"/>
              <a:t>                  numbers</a:t>
            </a:r>
            <a:r>
              <a:rPr lang="ko-KR" altLang="en-US" b="1" dirty="0"/>
              <a:t>의 길이는 </a:t>
            </a:r>
            <a:r>
              <a:rPr lang="en-US" altLang="ko-KR" b="1" dirty="0"/>
              <a:t>1</a:t>
            </a:r>
            <a:r>
              <a:rPr lang="ko-KR" altLang="en-US" b="1" dirty="0"/>
              <a:t>이상 </a:t>
            </a:r>
            <a:r>
              <a:rPr lang="en-US" altLang="ko-KR" b="1" dirty="0"/>
              <a:t>100000</a:t>
            </a:r>
            <a:r>
              <a:rPr lang="ko-KR" altLang="en-US" b="1" dirty="0"/>
              <a:t>이하</a:t>
            </a:r>
            <a:endParaRPr lang="en-US" altLang="ko-KR" b="1" dirty="0"/>
          </a:p>
          <a:p>
            <a:r>
              <a:rPr lang="en-US" altLang="ko-KR" b="1" dirty="0"/>
              <a:t>                  </a:t>
            </a:r>
          </a:p>
          <a:p>
            <a:endParaRPr lang="en-US" altLang="ko-KR" b="1" dirty="0"/>
          </a:p>
          <a:p>
            <a:r>
              <a:rPr lang="ko-KR" altLang="en-US" b="1" dirty="0"/>
              <a:t>구해야 할 것 </a:t>
            </a:r>
            <a:r>
              <a:rPr lang="en-US" altLang="ko-KR" b="1" dirty="0"/>
              <a:t>: numbers</a:t>
            </a:r>
            <a:r>
              <a:rPr lang="ko-KR" altLang="en-US" b="1" dirty="0"/>
              <a:t>의 인자들을 이어 붙여서 만들 수 있는 가장 큰 수를 </a:t>
            </a:r>
            <a:r>
              <a:rPr lang="en-US" altLang="ko-KR" b="1" dirty="0">
                <a:solidFill>
                  <a:srgbClr val="0070C0"/>
                </a:solidFill>
              </a:rPr>
              <a:t>＇</a:t>
            </a:r>
            <a:r>
              <a:rPr lang="ko-KR" altLang="en-US" b="1" dirty="0">
                <a:solidFill>
                  <a:srgbClr val="0070C0"/>
                </a:solidFill>
              </a:rPr>
              <a:t>문자열</a:t>
            </a:r>
            <a:r>
              <a:rPr lang="en-US" altLang="ko-KR" b="1" dirty="0">
                <a:solidFill>
                  <a:srgbClr val="0070C0"/>
                </a:solidFill>
              </a:rPr>
              <a:t>’</a:t>
            </a:r>
            <a:r>
              <a:rPr lang="ko-KR" altLang="en-US" b="1" dirty="0"/>
              <a:t>로 바꿔라</a:t>
            </a:r>
          </a:p>
        </p:txBody>
      </p:sp>
    </p:spTree>
    <p:extLst>
      <p:ext uri="{BB962C8B-B14F-4D97-AF65-F5344CB8AC3E}">
        <p14:creationId xmlns:p14="http://schemas.microsoft.com/office/powerpoint/2010/main" val="334300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앞</a:t>
            </a: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3.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966508" y="2006077"/>
            <a:ext cx="101155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numbers</a:t>
            </a:r>
            <a:r>
              <a:rPr lang="ko-KR" altLang="en-US" b="1" dirty="0"/>
              <a:t> 배열을 내림차순으로 정렬해준 다음 앞에서부터 차례대로 이어준다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  </a:t>
            </a:r>
          </a:p>
          <a:p>
            <a:r>
              <a:rPr lang="en-US" altLang="ko-KR" b="1" dirty="0"/>
              <a:t>   </a:t>
            </a:r>
            <a:r>
              <a:rPr lang="ko-KR" altLang="en-US" b="1" dirty="0"/>
              <a:t>반례</a:t>
            </a:r>
            <a:r>
              <a:rPr lang="en-US" altLang="ko-KR" b="1" dirty="0"/>
              <a:t>: numbers = [10, 9]</a:t>
            </a:r>
            <a:r>
              <a:rPr lang="ko-KR" altLang="en-US" b="1" dirty="0"/>
              <a:t>인 경우에 내림차순으로 정렬하면 </a:t>
            </a:r>
            <a:r>
              <a:rPr lang="en-US" altLang="ko-KR" b="1" dirty="0"/>
              <a:t>[10,9]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        </a:t>
            </a:r>
          </a:p>
          <a:p>
            <a:r>
              <a:rPr lang="en-US" altLang="ko-KR" b="1" dirty="0"/>
              <a:t>          10</a:t>
            </a:r>
            <a:r>
              <a:rPr lang="ko-KR" altLang="en-US" b="1" dirty="0"/>
              <a:t>이 </a:t>
            </a:r>
            <a:r>
              <a:rPr lang="en-US" altLang="ko-KR" b="1" dirty="0"/>
              <a:t>9</a:t>
            </a:r>
            <a:r>
              <a:rPr lang="ko-KR" altLang="en-US" b="1" dirty="0"/>
              <a:t>보다 큰 수이므로 </a:t>
            </a:r>
            <a:r>
              <a:rPr lang="en-US" altLang="ko-KR" b="1" dirty="0"/>
              <a:t>109</a:t>
            </a:r>
            <a:r>
              <a:rPr lang="ko-KR" altLang="en-US" b="1" dirty="0"/>
              <a:t>가 답안이 된다</a:t>
            </a:r>
            <a:r>
              <a:rPr lang="en-US" altLang="ko-KR" b="1" dirty="0"/>
              <a:t>. (</a:t>
            </a:r>
            <a:r>
              <a:rPr lang="ko-KR" altLang="en-US" b="1" dirty="0"/>
              <a:t>정답은 </a:t>
            </a:r>
            <a:r>
              <a:rPr lang="en-US" altLang="ko-KR" b="1" dirty="0"/>
              <a:t>910)</a:t>
            </a:r>
          </a:p>
          <a:p>
            <a:endParaRPr lang="en-US" altLang="ko-KR" b="1" dirty="0"/>
          </a:p>
          <a:p>
            <a:r>
              <a:rPr lang="en-US" altLang="ko-KR" b="1" dirty="0"/>
              <a:t>          </a:t>
            </a:r>
            <a:r>
              <a:rPr lang="ko-KR" altLang="en-US" b="1" dirty="0" err="1"/>
              <a:t>주어진대로</a:t>
            </a:r>
            <a:r>
              <a:rPr lang="ko-KR" altLang="en-US" b="1" dirty="0"/>
              <a:t> 정수의 크기를 비교하면 문제를 해결할 수 없다</a:t>
            </a:r>
            <a:r>
              <a:rPr lang="en-US" altLang="ko-KR" b="1" dirty="0"/>
              <a:t>!</a:t>
            </a:r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숫자끼리 이어 붙인 다음에 이를 비교해주어 정렬해준다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예시</a:t>
            </a:r>
            <a:r>
              <a:rPr lang="en-US" altLang="ko-KR" b="1" dirty="0"/>
              <a:t>: numbers = [10,9]</a:t>
            </a:r>
            <a:r>
              <a:rPr lang="ko-KR" altLang="en-US" b="1" dirty="0"/>
              <a:t>인 경우에 숫자를 합치고 정렬해주면 </a:t>
            </a:r>
            <a:r>
              <a:rPr lang="en-US" altLang="ko-KR" b="1" dirty="0"/>
              <a:t>[9,10]</a:t>
            </a:r>
            <a:r>
              <a:rPr lang="ko-KR" altLang="en-US" b="1" dirty="0"/>
              <a:t>이 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           </a:t>
            </a:r>
          </a:p>
          <a:p>
            <a:r>
              <a:rPr lang="en-US" altLang="ko-KR" b="1" dirty="0"/>
              <a:t>            910 &gt; 109</a:t>
            </a:r>
          </a:p>
          <a:p>
            <a:r>
              <a:rPr lang="en-US" altLang="ko-KR" b="1" dirty="0"/>
              <a:t> </a:t>
            </a:r>
          </a:p>
          <a:p>
            <a:r>
              <a:rPr lang="en-US" altLang="ko-KR" b="1" dirty="0"/>
              <a:t>            </a:t>
            </a:r>
            <a:r>
              <a:rPr lang="ko-KR" altLang="en-US" b="1" dirty="0"/>
              <a:t>그 다음에 앞에서부터 숫자를 이어주면 정답을 얻을 수 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          </a:t>
            </a:r>
          </a:p>
          <a:p>
            <a:r>
              <a:rPr lang="en-US" altLang="ko-KR" b="1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47140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앞</a:t>
            </a: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3.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966508" y="2006077"/>
            <a:ext cx="101155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번 방법의 문제점</a:t>
            </a:r>
            <a:r>
              <a:rPr lang="en-US" altLang="ko-KR" b="1" dirty="0"/>
              <a:t>: </a:t>
            </a:r>
            <a:r>
              <a:rPr lang="ko-KR" altLang="en-US" b="1" dirty="0"/>
              <a:t>정수들의 자릿수가 정해져 있지 않으므로 구현이 어렵다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-&gt; </a:t>
            </a:r>
            <a:r>
              <a:rPr lang="ko-KR" altLang="en-US" b="1" dirty="0"/>
              <a:t>해결법</a:t>
            </a:r>
            <a:r>
              <a:rPr lang="en-US" altLang="ko-KR" b="1" dirty="0"/>
              <a:t>: </a:t>
            </a:r>
            <a:r>
              <a:rPr lang="ko-KR" altLang="en-US" b="1" dirty="0"/>
              <a:t>숫자끼리 </a:t>
            </a:r>
            <a:r>
              <a:rPr lang="ko-KR" altLang="en-US" b="1" dirty="0" err="1"/>
              <a:t>이어붙이는</a:t>
            </a:r>
            <a:r>
              <a:rPr lang="ko-KR" altLang="en-US" b="1" dirty="0"/>
              <a:t> 것은 자릿수를 판별해주어야 해서 구현이 복잡하지만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         </a:t>
            </a:r>
            <a:r>
              <a:rPr lang="ko-KR" altLang="en-US" b="1" dirty="0"/>
              <a:t>문자열 끼리 </a:t>
            </a:r>
            <a:r>
              <a:rPr lang="ko-KR" altLang="en-US" b="1" dirty="0" err="1"/>
              <a:t>이어붙이는</a:t>
            </a:r>
            <a:r>
              <a:rPr lang="ko-KR" altLang="en-US" b="1" dirty="0"/>
              <a:t> 것은 더하기 연산을 사용하면 된다</a:t>
            </a:r>
            <a:r>
              <a:rPr lang="en-US" altLang="ko-KR" b="1" dirty="0"/>
              <a:t>!</a:t>
            </a:r>
          </a:p>
          <a:p>
            <a:endParaRPr lang="en-US" altLang="ko-KR" b="1" dirty="0"/>
          </a:p>
          <a:p>
            <a:r>
              <a:rPr lang="en-US" altLang="ko-KR" b="1" dirty="0"/>
              <a:t>      1) </a:t>
            </a:r>
            <a:r>
              <a:rPr lang="ko-KR" altLang="en-US" b="1" dirty="0"/>
              <a:t>저장된 정수들을 문자열로 바꾸어 저장하는 배열을 하나 만들어준다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       ex) </a:t>
            </a:r>
            <a:r>
              <a:rPr lang="en-US" altLang="ko-KR" b="1" dirty="0" err="1">
                <a:effectLst/>
                <a:latin typeface="Consolas" panose="020B0609020204030204" pitchFamily="49" charset="0"/>
              </a:rPr>
              <a:t>vec.push_back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effectLst/>
                <a:latin typeface="Consolas" panose="020B0609020204030204" pitchFamily="49" charset="0"/>
              </a:rPr>
              <a:t>to_string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(numbers[</a:t>
            </a:r>
            <a:r>
              <a:rPr lang="en-US" altLang="ko-KR" b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altLang="ko-KR" b="1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    2) 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문자열을 </a:t>
            </a:r>
            <a:r>
              <a:rPr lang="ko-KR" altLang="en-US" b="1" dirty="0" err="1">
                <a:effectLst/>
                <a:latin typeface="Consolas" panose="020B0609020204030204" pitchFamily="49" charset="0"/>
              </a:rPr>
              <a:t>이어붙여서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 비교하는 비교함수를 만들어줘서 정렬을 해준다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b="1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       ex) bool </a:t>
            </a:r>
            <a:r>
              <a:rPr lang="en-US" altLang="ko-KR" b="1" dirty="0" err="1">
                <a:effectLst/>
                <a:latin typeface="Consolas" panose="020B0609020204030204" pitchFamily="49" charset="0"/>
              </a:rPr>
              <a:t>cmp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(string s1, string s2) {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       return s1 + s2 &gt; s2 + s1;</a:t>
            </a:r>
          </a:p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           }</a:t>
            </a:r>
          </a:p>
          <a:p>
            <a:endParaRPr lang="en-US" altLang="ko-KR" b="1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</a:rPr>
              <a:t>3) </a:t>
            </a:r>
            <a:r>
              <a:rPr lang="ko-KR" altLang="en-US" b="1" dirty="0">
                <a:latin typeface="Consolas" panose="020B0609020204030204" pitchFamily="49" charset="0"/>
              </a:rPr>
              <a:t>정렬이 끝난 문자열을 앞에서부터 </a:t>
            </a:r>
            <a:r>
              <a:rPr lang="ko-KR" altLang="en-US" b="1" dirty="0" err="1">
                <a:latin typeface="Consolas" panose="020B0609020204030204" pitchFamily="49" charset="0"/>
              </a:rPr>
              <a:t>이어붙여준다</a:t>
            </a:r>
            <a:r>
              <a:rPr lang="en-US" altLang="ko-KR" b="1" dirty="0">
                <a:latin typeface="Consolas" panose="020B0609020204030204" pitchFamily="49" charset="0"/>
              </a:rPr>
              <a:t>.</a:t>
            </a:r>
          </a:p>
          <a:p>
            <a:endParaRPr lang="en-US" altLang="ko-KR" b="1" dirty="0">
              <a:effectLst/>
              <a:latin typeface="Consolas" panose="020B0609020204030204" pitchFamily="49" charset="0"/>
            </a:endParaRPr>
          </a:p>
          <a:p>
            <a:endParaRPr lang="en-US" altLang="ko-KR" b="1" dirty="0">
              <a:effectLst/>
              <a:latin typeface="Consolas" panose="020B0609020204030204" pitchFamily="49" charset="0"/>
            </a:endParaRPr>
          </a:p>
          <a:p>
            <a:r>
              <a:rPr lang="en-US" altLang="ko-KR" b="1" dirty="0"/>
              <a:t>      </a:t>
            </a:r>
          </a:p>
          <a:p>
            <a:r>
              <a:rPr lang="en-US" altLang="ko-KR" b="1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77442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4</a:t>
            </a:r>
            <a:r>
              <a:rPr lang="en-US" altLang="ko-KR" sz="1800" dirty="0"/>
              <a:t>.</a:t>
            </a:r>
            <a:r>
              <a:rPr lang="ko-KR" altLang="en-US" sz="1800" dirty="0"/>
              <a:t> 문제 </a:t>
            </a:r>
            <a:r>
              <a:rPr lang="ko-KR" altLang="en-US" dirty="0"/>
              <a:t>해답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3B130-C9CB-4B32-A246-D739E4896106}"/>
              </a:ext>
            </a:extLst>
          </p:cNvPr>
          <p:cNvSpPr txBox="1"/>
          <p:nvPr/>
        </p:nvSpPr>
        <p:spPr>
          <a:xfrm>
            <a:off x="195889" y="1753774"/>
            <a:ext cx="4686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Consolas" panose="020B0609020204030204" pitchFamily="49" charset="0"/>
              </a:rPr>
              <a:t>주의점은 </a:t>
            </a:r>
            <a:r>
              <a:rPr lang="en-US" altLang="ko-KR" dirty="0" err="1">
                <a:latin typeface="Consolas" panose="020B0609020204030204" pitchFamily="49" charset="0"/>
              </a:rPr>
              <a:t>numbes</a:t>
            </a:r>
            <a:r>
              <a:rPr lang="ko-KR" altLang="en-US" dirty="0">
                <a:latin typeface="Consolas" panose="020B0609020204030204" pitchFamily="49" charset="0"/>
              </a:rPr>
              <a:t>가 </a:t>
            </a:r>
            <a:r>
              <a:rPr lang="en-US" altLang="ko-KR" dirty="0">
                <a:latin typeface="Consolas" panose="020B0609020204030204" pitchFamily="49" charset="0"/>
              </a:rPr>
              <a:t>[0,0,0,0,...,0]</a:t>
            </a:r>
            <a:r>
              <a:rPr lang="ko-KR" altLang="en-US" dirty="0">
                <a:latin typeface="Consolas" panose="020B0609020204030204" pitchFamily="49" charset="0"/>
              </a:rPr>
              <a:t>인 경우 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ko-KR" altLang="en-US" dirty="0" err="1">
                <a:latin typeface="Consolas" panose="020B0609020204030204" pitchFamily="49" charset="0"/>
              </a:rPr>
              <a:t>이어붙인</a:t>
            </a:r>
            <a:r>
              <a:rPr lang="ko-KR" altLang="en-US" dirty="0">
                <a:latin typeface="Consolas" panose="020B0609020204030204" pitchFamily="49" charset="0"/>
              </a:rPr>
              <a:t> 숫자의 가장 큰 자릿수가 </a:t>
            </a:r>
            <a:r>
              <a:rPr lang="en-US" altLang="ko-KR" dirty="0">
                <a:latin typeface="Consolas" panose="020B0609020204030204" pitchFamily="49" charset="0"/>
              </a:rPr>
              <a:t>0</a:t>
            </a:r>
            <a:r>
              <a:rPr lang="ko-KR" altLang="en-US" dirty="0">
                <a:latin typeface="Consolas" panose="020B0609020204030204" pitchFamily="49" charset="0"/>
              </a:rPr>
              <a:t>일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ko-KR" altLang="en-US" dirty="0">
                <a:latin typeface="Consolas" panose="020B0609020204030204" pitchFamily="49" charset="0"/>
              </a:rPr>
              <a:t>수는 없으므로 풀이대로면 </a:t>
            </a:r>
            <a:r>
              <a:rPr lang="en-US" altLang="ko-KR" dirty="0">
                <a:latin typeface="Consolas" panose="020B0609020204030204" pitchFamily="49" charset="0"/>
              </a:rPr>
              <a:t>“00000…0”</a:t>
            </a:r>
            <a:r>
              <a:rPr lang="ko-KR" altLang="en-US" dirty="0">
                <a:latin typeface="Consolas" panose="020B0609020204030204" pitchFamily="49" charset="0"/>
              </a:rPr>
              <a:t>이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ko-KR" altLang="en-US" dirty="0">
                <a:latin typeface="Consolas" panose="020B0609020204030204" pitchFamily="49" charset="0"/>
              </a:rPr>
              <a:t>출력된다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ko-KR" altLang="en-US" dirty="0">
                <a:latin typeface="Consolas" panose="020B0609020204030204" pitchFamily="49" charset="0"/>
              </a:rPr>
              <a:t>즉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정렬한 배열의 첫 숫자가 </a:t>
            </a:r>
            <a:r>
              <a:rPr lang="en-US" altLang="ko-KR" dirty="0">
                <a:latin typeface="Consolas" panose="020B0609020204030204" pitchFamily="49" charset="0"/>
              </a:rPr>
              <a:t>“0”</a:t>
            </a:r>
            <a:r>
              <a:rPr lang="ko-KR" altLang="en-US" dirty="0">
                <a:latin typeface="Consolas" panose="020B0609020204030204" pitchFamily="49" charset="0"/>
              </a:rPr>
              <a:t>이면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ko-KR" altLang="en-US" dirty="0" err="1">
                <a:latin typeface="Consolas" panose="020B0609020204030204" pitchFamily="49" charset="0"/>
              </a:rPr>
              <a:t>예외처리하여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“0”</a:t>
            </a:r>
            <a:r>
              <a:rPr lang="ko-KR" altLang="en-US" dirty="0">
                <a:latin typeface="Consolas" panose="020B0609020204030204" pitchFamily="49" charset="0"/>
              </a:rPr>
              <a:t>을 </a:t>
            </a:r>
            <a:r>
              <a:rPr lang="ko-KR" altLang="en-US" dirty="0" err="1">
                <a:latin typeface="Consolas" panose="020B0609020204030204" pitchFamily="49" charset="0"/>
              </a:rPr>
              <a:t>출력해야한다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Consolas" panose="020B0609020204030204" pitchFamily="49" charset="0"/>
              </a:rPr>
              <a:t>정수를 문자열로 바꾸지 않아도 구현이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ko-KR" altLang="en-US" dirty="0">
                <a:latin typeface="Consolas" panose="020B0609020204030204" pitchFamily="49" charset="0"/>
              </a:rPr>
              <a:t>가능한 문제이나 굉장히 복잡했을 것이다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c++</a:t>
            </a:r>
            <a:r>
              <a:rPr lang="ko-KR" altLang="en-US" dirty="0">
                <a:latin typeface="Consolas" panose="020B0609020204030204" pitchFamily="49" charset="0"/>
              </a:rPr>
              <a:t>에 내장된 여러 기능들을 이용하면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ko-KR" altLang="en-US" dirty="0">
                <a:latin typeface="Consolas" panose="020B0609020204030204" pitchFamily="49" charset="0"/>
              </a:rPr>
              <a:t>쉽고 간편하게 구현이 가능해진다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1A8A39-49FD-41B8-91EB-B3B9DA586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16" y="310726"/>
            <a:ext cx="7158684" cy="62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9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정렬</a:t>
            </a:r>
            <a:r>
              <a:rPr lang="en-US" altLang="ko-KR" dirty="0"/>
              <a:t>(sort)</a:t>
            </a:r>
            <a:r>
              <a:rPr lang="ko-KR" altLang="en-US" dirty="0"/>
              <a:t> 알고리즘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sort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해석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정렬</a:t>
            </a:r>
            <a:r>
              <a:rPr lang="en-US" altLang="ko-KR" sz="2000" dirty="0"/>
              <a:t>(sort)</a:t>
            </a:r>
            <a:r>
              <a:rPr lang="ko-KR" altLang="en-US" sz="2000" dirty="0"/>
              <a:t> 알고리즘 설명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2096307"/>
            <a:ext cx="11743765" cy="196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정렬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(Sort Algorithm)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어떤 데이터들이 주어졌을 때 이를 정해진 순서에 따라 나열하는 방법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정렬 알고리즘은 그 수가 어마어마하게 많다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ex: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퀵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정렬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버블 정렬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선택 정렬 등등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5792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정렬</a:t>
            </a:r>
            <a:r>
              <a:rPr lang="en-US" altLang="ko-KR" sz="2000" dirty="0"/>
              <a:t>(sort)</a:t>
            </a:r>
            <a:r>
              <a:rPr lang="ko-KR" altLang="en-US" sz="2000" dirty="0"/>
              <a:t> 알고리즘 설명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544488" y="1861529"/>
            <a:ext cx="11743765" cy="275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왜 정렬을 사용하는가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탐색을 하기 위해서이다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1.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정렬이 안되어 있다면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데이터를 찾기 위해 처음부터 끝까지 하나씩 비교하는 순차 탐색을 사용해야한다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 복잡도가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O(n)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오래 걸린다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66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정렬</a:t>
            </a:r>
            <a:r>
              <a:rPr lang="en-US" altLang="ko-KR" sz="2000" dirty="0"/>
              <a:t>(sort)</a:t>
            </a:r>
            <a:r>
              <a:rPr lang="ko-KR" altLang="en-US" sz="2000" dirty="0"/>
              <a:t> 알고리즘 설명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861529"/>
            <a:ext cx="11743765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2.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정렬이 되어 있다면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데이터가 정렬되어 있다면 컴퓨터가 특정 값을 지정 했을 해당 값보다 왼쪽에는 작거나 같은 값이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오른쪽에는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크거나 같은 값이 위치해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특정 데이터를 찾을 때 컴퓨터가 지정한 값보다 찾는 값이 작다면 지정한 값의 우측에는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크거나 같은 값만 있다는 사실을 이미 알고 있으므로 작거나 같은 값만 있는 왼쪽에서만 탐색을 하면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위와 같은 탐색 방법을 사용하는 이진탐색은 시간 복잡도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logn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빠르게 탐색을 할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105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정렬</a:t>
            </a:r>
            <a:r>
              <a:rPr lang="en-US" altLang="ko-KR" sz="2000" dirty="0"/>
              <a:t>(sort)</a:t>
            </a:r>
            <a:r>
              <a:rPr lang="ko-KR" altLang="en-US" sz="2000" dirty="0"/>
              <a:t> 알고리즘 설명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861529"/>
            <a:ext cx="11743765" cy="435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정렬 알고리즘의 종류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O(n^2)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시간복잡도를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가지는 경우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ex: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버블 정렬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선택 정렬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삽입 정렬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구현이 쉽다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배열이 작은 경우에는 오히려 속도가 빠를 수 도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배열의 크기가 커질 수록 매우 비효율적이다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O(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nlogn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시간복잡도를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가지는 경우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ex: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퀵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정렬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병합 정렬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힙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정렬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효율적이다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기준에 비교하는 정렬 중에서는 가장 빠른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시간복잡도를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가진다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구현이 복잡하다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정렬마다 주의점이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612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/>
              <a:t>  2.</a:t>
            </a:r>
            <a:r>
              <a:rPr lang="ko-KR" altLang="en-US" sz="1800" dirty="0"/>
              <a:t> </a:t>
            </a:r>
            <a:r>
              <a:rPr lang="en-US" altLang="ko-KR" dirty="0"/>
              <a:t>sort </a:t>
            </a:r>
            <a:r>
              <a:rPr lang="ko-KR" altLang="en-US" dirty="0"/>
              <a:t>함수 설명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224117" y="1753774"/>
            <a:ext cx="11867620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sort()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 설명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&lt;algorithm&gt;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헤더파일에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속해있는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함수이다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퀵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정렬을 기반으로 함수가 구현되므로 평균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시간복잡도가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nlogn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sort()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함수의 형태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sort(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start,end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: 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start,end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범위의 인자를 오름차순으로 정렬해 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sort(start,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end,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compare)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사용자가 정한 함수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(compare)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기준으로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start,end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범위의 인자를 정렬해 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 sort(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start,end,greater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자료형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&gt;()) : 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start,end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범위의 인자를 내림차순으로 정렬해 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087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/>
              <a:t>  2.</a:t>
            </a:r>
            <a:r>
              <a:rPr lang="ko-KR" altLang="en-US" sz="1800" dirty="0"/>
              <a:t> </a:t>
            </a:r>
            <a:r>
              <a:rPr lang="en-US" altLang="ko-KR" dirty="0"/>
              <a:t>sort </a:t>
            </a:r>
            <a:r>
              <a:rPr lang="ko-KR" altLang="en-US" dirty="0"/>
              <a:t>함수 설명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617867" y="2040316"/>
            <a:ext cx="7969388" cy="2359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sort(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start,end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형태 사용 예시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따로 비교함수를 주지 않으면 오름차순으로 정렬한다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배열의 경우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sort(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arr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arr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+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배열의 크기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벡터의 경우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sort(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vec.begin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vec.end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88EFB2-1786-4524-97B5-11975B6CF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443" y="1117885"/>
            <a:ext cx="4048690" cy="41820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CC4B58-E5F1-4794-9A4E-16215305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812" y="5650233"/>
            <a:ext cx="341995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6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/>
              <a:t>  2.</a:t>
            </a:r>
            <a:r>
              <a:rPr lang="ko-KR" altLang="en-US" sz="1800" dirty="0"/>
              <a:t> </a:t>
            </a:r>
            <a:r>
              <a:rPr lang="en-US" altLang="ko-KR" dirty="0"/>
              <a:t>sort </a:t>
            </a:r>
            <a:r>
              <a:rPr lang="ko-KR" altLang="en-US" dirty="0"/>
              <a:t>함수 설명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629899" y="2040316"/>
            <a:ext cx="7969388" cy="275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sort(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start,end,compare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형태 사용 예시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비교함수에 배열을 정렬한다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비교 함수는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bool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리턴해야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배열의 경우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sort(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arr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arr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+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배열의 크기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compare)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벡터의 경우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sort(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vec.begin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vec.end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(), compare)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A7AD63-7692-4A9D-8FC3-311A0EAD4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379" y="276726"/>
            <a:ext cx="4029637" cy="54109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9A2D34-308E-48D7-B0F5-D60F1C768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457" y="5898545"/>
            <a:ext cx="342947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2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2107</TotalTime>
  <Words>1032</Words>
  <Application>Microsoft Office PowerPoint</Application>
  <PresentationFormat>와이드스크린</PresentationFormat>
  <Paragraphs>148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Consolas</vt:lpstr>
      <vt:lpstr>Office 테마</vt:lpstr>
      <vt:lpstr>매주 1 과제 LV2  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앞</vt:lpstr>
      <vt:lpstr>매주 1 과제 LV2  앞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93</cp:revision>
  <dcterms:created xsi:type="dcterms:W3CDTF">2021-01-02T15:13:48Z</dcterms:created>
  <dcterms:modified xsi:type="dcterms:W3CDTF">2021-01-24T14:53:30Z</dcterms:modified>
</cp:coreProperties>
</file>