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85" r:id="rId5"/>
    <p:sldId id="286" r:id="rId6"/>
    <p:sldId id="287" r:id="rId7"/>
    <p:sldId id="260" r:id="rId8"/>
    <p:sldId id="288" r:id="rId9"/>
    <p:sldId id="275" r:id="rId10"/>
    <p:sldId id="280" r:id="rId11"/>
    <p:sldId id="283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4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기능개발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</a:t>
            </a:r>
          </a:p>
          <a:p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작업의 진도가 적힌 정수 배열 </a:t>
            </a:r>
            <a:r>
              <a:rPr lang="en-US" altLang="ko-KR" b="1" dirty="0"/>
              <a:t>progresses</a:t>
            </a:r>
          </a:p>
          <a:p>
            <a:r>
              <a:rPr lang="en-US" altLang="ko-KR" b="1" dirty="0"/>
              <a:t>    (</a:t>
            </a:r>
            <a:r>
              <a:rPr lang="ko-KR" altLang="en-US" b="1" dirty="0"/>
              <a:t>배열의 크기</a:t>
            </a:r>
            <a:r>
              <a:rPr lang="en-US" altLang="ko-KR" b="1" dirty="0"/>
              <a:t>: 100</a:t>
            </a:r>
            <a:r>
              <a:rPr lang="ko-KR" altLang="en-US" b="1" dirty="0"/>
              <a:t>개 이하</a:t>
            </a:r>
            <a:r>
              <a:rPr lang="en-US" altLang="ko-KR" b="1" dirty="0"/>
              <a:t>, </a:t>
            </a:r>
            <a:r>
              <a:rPr lang="ko-KR" altLang="en-US" b="1" dirty="0"/>
              <a:t>배열의 요소</a:t>
            </a:r>
            <a:r>
              <a:rPr lang="en-US" altLang="ko-KR" b="1" dirty="0"/>
              <a:t>: 100 </a:t>
            </a:r>
            <a:r>
              <a:rPr lang="ko-KR" altLang="en-US" b="1" dirty="0"/>
              <a:t>미만의 자연수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작업의 속도가 적힌 정수 배열 </a:t>
            </a:r>
            <a:r>
              <a:rPr lang="en-US" altLang="ko-KR" b="1" dirty="0"/>
              <a:t>speeds</a:t>
            </a:r>
          </a:p>
          <a:p>
            <a:r>
              <a:rPr lang="en-US" altLang="ko-KR" b="1" dirty="0"/>
              <a:t>    (</a:t>
            </a:r>
            <a:r>
              <a:rPr lang="ko-KR" altLang="en-US" b="1" dirty="0"/>
              <a:t>배열의 크기</a:t>
            </a:r>
            <a:r>
              <a:rPr lang="en-US" altLang="ko-KR" b="1" dirty="0"/>
              <a:t>: 100</a:t>
            </a:r>
            <a:r>
              <a:rPr lang="ko-KR" altLang="en-US" b="1" dirty="0"/>
              <a:t>개 이하</a:t>
            </a:r>
            <a:r>
              <a:rPr lang="en-US" altLang="ko-KR" b="1" dirty="0"/>
              <a:t>, </a:t>
            </a:r>
            <a:r>
              <a:rPr lang="ko-KR" altLang="en-US" b="1" dirty="0"/>
              <a:t>배열의 요소</a:t>
            </a:r>
            <a:r>
              <a:rPr lang="en-US" altLang="ko-KR" b="1" dirty="0"/>
              <a:t>: 100 </a:t>
            </a:r>
            <a:r>
              <a:rPr lang="ko-KR" altLang="en-US" b="1" dirty="0"/>
              <a:t>이하의 자연수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작업의 배포는 하루 한 번 만 가능하고 하루의 끝에 이루어진다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뒤에 있는 기능이 먼저 개발되어도 </a:t>
            </a:r>
            <a:r>
              <a:rPr lang="ko-KR" altLang="en-US" b="1" dirty="0">
                <a:solidFill>
                  <a:srgbClr val="0070C0"/>
                </a:solidFill>
              </a:rPr>
              <a:t>앞에 있는 기능이 마저 </a:t>
            </a:r>
            <a:r>
              <a:rPr lang="ko-KR" altLang="en-US" b="1" dirty="0" err="1">
                <a:solidFill>
                  <a:srgbClr val="0070C0"/>
                </a:solidFill>
              </a:rPr>
              <a:t>개발되어야만</a:t>
            </a:r>
            <a:r>
              <a:rPr lang="ko-KR" altLang="en-US" b="1" dirty="0"/>
              <a:t> 배포가 이루어진다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</a:t>
            </a:r>
          </a:p>
          <a:p>
            <a:endParaRPr lang="en-US" altLang="ko-KR" sz="500" b="1" dirty="0"/>
          </a:p>
          <a:p>
            <a:r>
              <a:rPr lang="en-US" altLang="ko-KR" b="1" dirty="0"/>
              <a:t>-  </a:t>
            </a:r>
            <a:r>
              <a:rPr lang="ko-KR" altLang="en-US" b="1" dirty="0"/>
              <a:t>각 배포마다 몇 개의 기능이 배포되는지를 반환한다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966508" y="2006077"/>
            <a:ext cx="1011555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작업의 진행 상황과 속도를 통해 각 작업의 완성까지 필요한 작업 일수를 큐에 저장해준다</a:t>
            </a:r>
            <a:endParaRPr lang="en-US" altLang="ko-KR" b="1" dirty="0"/>
          </a:p>
          <a:p>
            <a:endParaRPr lang="en-US" altLang="ko-KR" sz="400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문제에서 요구하는 점이 배포일의 배포 기능 개수이므로 배포일에 초점이 들어가 있다</a:t>
            </a:r>
            <a:r>
              <a:rPr lang="en-US" altLang="ko-KR" b="1" dirty="0"/>
              <a:t>.</a:t>
            </a:r>
          </a:p>
          <a:p>
            <a:endParaRPr lang="en-US" altLang="ko-KR" sz="400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주어진 배열들로 작업의 완성까지 필요한 작업 일수</a:t>
            </a:r>
            <a:r>
              <a:rPr lang="en-US" altLang="ko-KR" b="1" dirty="0"/>
              <a:t>( = </a:t>
            </a:r>
            <a:r>
              <a:rPr lang="ko-KR" altLang="en-US" b="1" dirty="0"/>
              <a:t>배포 일수</a:t>
            </a:r>
            <a:r>
              <a:rPr lang="en-US" altLang="ko-KR" b="1" dirty="0"/>
              <a:t>)</a:t>
            </a:r>
            <a:r>
              <a:rPr lang="ko-KR" altLang="en-US" b="1" dirty="0"/>
              <a:t>를 구해 큐에</a:t>
            </a:r>
            <a:endParaRPr lang="en-US" altLang="ko-KR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저장해준다</a:t>
            </a:r>
            <a:r>
              <a:rPr lang="en-US" altLang="ko-KR" b="1" dirty="0"/>
              <a:t>.</a:t>
            </a:r>
          </a:p>
          <a:p>
            <a:endParaRPr lang="en-US" altLang="ko-KR" sz="400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주의점</a:t>
            </a:r>
            <a:r>
              <a:rPr lang="en-US" altLang="ko-KR" b="1" dirty="0"/>
              <a:t>: </a:t>
            </a:r>
            <a:r>
              <a:rPr lang="ko-KR" altLang="en-US" b="1" dirty="0"/>
              <a:t>작업일수를 생각할 때</a:t>
            </a:r>
            <a:r>
              <a:rPr lang="en-US" altLang="ko-KR" b="1" dirty="0"/>
              <a:t>, </a:t>
            </a:r>
            <a:r>
              <a:rPr lang="ko-KR" altLang="en-US" b="1" dirty="0"/>
              <a:t>그날에 딱 완성이 가능하면 해당일에 배포가 가능하지만</a:t>
            </a:r>
            <a:endParaRPr lang="en-US" altLang="ko-KR" b="1" dirty="0"/>
          </a:p>
          <a:p>
            <a:endParaRPr lang="en-US" altLang="ko-KR" sz="200" b="1" dirty="0"/>
          </a:p>
          <a:p>
            <a:r>
              <a:rPr lang="en-US" altLang="ko-KR" b="1" dirty="0"/>
              <a:t>                </a:t>
            </a:r>
            <a:r>
              <a:rPr lang="ko-KR" altLang="en-US" b="1" dirty="0"/>
              <a:t>완성이 안되면 반드시 다음날에 완성이 가능하다는 점을 생각해야한다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우선시되는 기능이 완성되었는지 여부를 판단하여 해당 기능이 배포될 때 몇 개의 기능이</a:t>
            </a:r>
            <a:endParaRPr lang="en-US" altLang="ko-KR" b="1" dirty="0"/>
          </a:p>
          <a:p>
            <a:pPr marL="342900" indent="-342900">
              <a:buAutoNum type="arabicPeriod" startAt="2"/>
            </a:pPr>
            <a:endParaRPr lang="en-US" altLang="ko-KR" sz="200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배포가 되는지를 반환한다</a:t>
            </a:r>
            <a:r>
              <a:rPr lang="en-US" altLang="ko-KR" b="1" dirty="0"/>
              <a:t>.</a:t>
            </a:r>
          </a:p>
          <a:p>
            <a:endParaRPr lang="en-US" altLang="ko-KR" sz="400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큐에 저장해주었으므로 현재 </a:t>
            </a:r>
            <a:r>
              <a:rPr lang="en-US" altLang="ko-KR" b="1" dirty="0"/>
              <a:t>front</a:t>
            </a:r>
            <a:r>
              <a:rPr lang="ko-KR" altLang="en-US" b="1" dirty="0"/>
              <a:t>에는 큐에 들어있는 배포일들 중</a:t>
            </a:r>
            <a:endParaRPr lang="en-US" altLang="ko-KR" b="1" dirty="0"/>
          </a:p>
          <a:p>
            <a:endParaRPr lang="en-US" altLang="ko-KR" sz="200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가장 우선시되는 기능의 배포일이 </a:t>
            </a:r>
            <a:r>
              <a:rPr lang="ko-KR" altLang="en-US" b="1" dirty="0" err="1"/>
              <a:t>저장되어있다</a:t>
            </a:r>
            <a:r>
              <a:rPr lang="en-US" altLang="ko-KR" b="1" dirty="0"/>
              <a:t>.</a:t>
            </a:r>
          </a:p>
          <a:p>
            <a:endParaRPr lang="en-US" altLang="ko-KR" sz="400" b="1" dirty="0"/>
          </a:p>
          <a:p>
            <a:r>
              <a:rPr lang="en-US" altLang="ko-KR" b="1" dirty="0"/>
              <a:t>    - pop()</a:t>
            </a:r>
            <a:r>
              <a:rPr lang="ko-KR" altLang="en-US" b="1" dirty="0"/>
              <a:t>을 사용하여 하나씩 큐에서 </a:t>
            </a:r>
            <a:r>
              <a:rPr lang="ko-KR" altLang="en-US" b="1" dirty="0" err="1"/>
              <a:t>빼주면서</a:t>
            </a:r>
            <a:r>
              <a:rPr lang="ko-KR" altLang="en-US" b="1" dirty="0"/>
              <a:t> 검사를 해준다</a:t>
            </a:r>
            <a:r>
              <a:rPr lang="en-US" altLang="ko-KR" b="1" dirty="0"/>
              <a:t>.</a:t>
            </a:r>
          </a:p>
          <a:p>
            <a:endParaRPr lang="en-US" altLang="ko-KR" sz="400" b="1" dirty="0"/>
          </a:p>
          <a:p>
            <a:r>
              <a:rPr lang="en-US" altLang="ko-KR" b="1" dirty="0"/>
              <a:t>      -&gt; </a:t>
            </a:r>
            <a:r>
              <a:rPr lang="ko-KR" altLang="en-US" b="1" dirty="0"/>
              <a:t>가장 우선시되는 기능의 배포일을 기준으로 다음으로 우선되는 기능의 배포일과</a:t>
            </a:r>
            <a:endParaRPr lang="en-US" altLang="ko-KR" b="1" dirty="0"/>
          </a:p>
          <a:p>
            <a:endParaRPr lang="en-US" altLang="ko-KR" sz="200" b="1" dirty="0"/>
          </a:p>
          <a:p>
            <a:r>
              <a:rPr lang="en-US" altLang="ko-KR" b="1" dirty="0"/>
              <a:t>       </a:t>
            </a:r>
            <a:r>
              <a:rPr lang="ko-KR" altLang="en-US" b="1" dirty="0"/>
              <a:t>비교하여 작거나 같으면 카운트를 올려주고 크면 정답에 저장하고 기준을 새로 갱신해준다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4714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4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5889" y="1753774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index</a:t>
            </a:r>
            <a:r>
              <a:rPr lang="ko-KR" altLang="en-US" dirty="0"/>
              <a:t>를 잘 생각하면 </a:t>
            </a:r>
            <a:r>
              <a:rPr lang="en-US" altLang="ko-KR" dirty="0"/>
              <a:t>vector</a:t>
            </a:r>
            <a:r>
              <a:rPr lang="ko-KR" altLang="en-US" dirty="0"/>
              <a:t>만 사용해도 무난하게 풀리는 문제였다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36ADEA-988B-4C11-AAD9-AA4D9C56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00" y="0"/>
            <a:ext cx="6868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Stack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Queue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Stack</a:t>
            </a:r>
            <a:r>
              <a:rPr lang="ko-KR" altLang="en-US" sz="2000" dirty="0"/>
              <a:t>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2096307"/>
            <a:ext cx="11743765" cy="414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(Stack)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ko-KR" altLang="ko-KR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삽입과 삭제를 리스트의 한 방향에서만 행하는 자료구조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자료를 순서대로 쌓아 올려 보관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쌓는것으로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생각하면 쉽다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책을 추가로 쌓을 때는 반드시 위에부터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쌓아올려야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책을 한권 빼고 싶으면 반드시 위에서부터 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빼야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DDED0-E67A-40CD-8C19-A4D90939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44" y="3128292"/>
            <a:ext cx="1781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Stack</a:t>
            </a:r>
            <a:r>
              <a:rPr lang="ko-KR" altLang="en-US" sz="2000" dirty="0"/>
              <a:t>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44488" y="1861529"/>
            <a:ext cx="11743765" cy="451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스택의 특징</a:t>
            </a:r>
            <a:endParaRPr lang="en-US" altLang="ko-KR" sz="1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구조와 크기의 자료를 정해진 방향으로만 쌓아 올린다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후입선출의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특징을 가진다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후입선출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늦게 들어간 자료가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나올때는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먼저 나오는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정해진 곳으로만 자료가 들어왔다 나간다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가장 최근에 들어온 자료의 위치를 나타낸다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자료가 들어오는 것을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push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자료가 삭제되는 것을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Stack</a:t>
            </a:r>
            <a:r>
              <a:rPr lang="ko-KR" altLang="en-US" sz="2000" dirty="0"/>
              <a:t>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861529"/>
            <a:ext cx="11743765" cy="3868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&lt;stack&gt;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 사용법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stack&lt;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 요소들을 담을 수 있는 스택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선언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stk.top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스택의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stk.pop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스택의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삭제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stk.push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(n) 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스택에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stk.size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스택에 들어있는 요소들의 개수를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stk.empty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스택이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비어있는지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Queue </a:t>
            </a:r>
            <a:r>
              <a:rPr lang="ko-KR" altLang="en-US" sz="2000" dirty="0"/>
              <a:t>설명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4C345-4C12-4DEB-AF08-CF6B8E646AE6}"/>
              </a:ext>
            </a:extLst>
          </p:cNvPr>
          <p:cNvSpPr txBox="1"/>
          <p:nvPr/>
        </p:nvSpPr>
        <p:spPr>
          <a:xfrm>
            <a:off x="448235" y="2096307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(Queue)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삽입과 삭제가 리스트의 각각 다른 방향에서 행하는 자료구조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한쪽에서 삽입하면 반대쪽으로 삭제가 진행이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기다리며 줄을 서 본 경험을 생각하자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 줄을 서면 그 줄의 맨 뒤에부터 서야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직원은 줄의 맨 앞에선 사람부터 일을 처리한다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5EBE7-4579-4E94-904F-332E380A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47" y="3823313"/>
            <a:ext cx="4911776" cy="29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2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2.</a:t>
            </a:r>
            <a:r>
              <a:rPr lang="ko-KR" altLang="en-US" sz="1800" dirty="0"/>
              <a:t> </a:t>
            </a:r>
            <a:r>
              <a:rPr lang="en-US" altLang="ko-KR" sz="1800" dirty="0"/>
              <a:t>Queue </a:t>
            </a:r>
            <a:r>
              <a:rPr lang="ko-KR" altLang="en-US" sz="1800" dirty="0"/>
              <a:t>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EEF8F-9A1D-44E9-8CD6-08E32DCB4648}"/>
              </a:ext>
            </a:extLst>
          </p:cNvPr>
          <p:cNvSpPr txBox="1"/>
          <p:nvPr/>
        </p:nvSpPr>
        <p:spPr>
          <a:xfrm>
            <a:off x="544488" y="1861529"/>
            <a:ext cx="11743765" cy="429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큐의 특징</a:t>
            </a:r>
            <a:endParaRPr lang="en-US" altLang="ko-KR" sz="1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한쪽 끝에서는 삽입이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다른쪽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끝에서는 삭제가 이루어진다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선입선출의 특징을 가진다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선입선출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들어간 자료가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나올때도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먼저 나오는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곳을 통해 삭제연산이 수행된다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front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이루어지는 삭제 연산을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곳을 통해 삽입연산이 수행된다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rear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이루어지는 삽입 연산을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2.</a:t>
            </a:r>
            <a:r>
              <a:rPr lang="ko-KR" altLang="en-US" sz="1800" dirty="0"/>
              <a:t> </a:t>
            </a:r>
            <a:r>
              <a:rPr lang="en-US" altLang="ko-KR" sz="1800" dirty="0"/>
              <a:t>Queue </a:t>
            </a:r>
            <a:r>
              <a:rPr lang="ko-KR" altLang="en-US" sz="1800" dirty="0"/>
              <a:t>설명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40CF-7075-4BA4-98E1-1552DA136F1D}"/>
              </a:ext>
            </a:extLst>
          </p:cNvPr>
          <p:cNvSpPr txBox="1"/>
          <p:nvPr/>
        </p:nvSpPr>
        <p:spPr>
          <a:xfrm>
            <a:off x="448235" y="1861529"/>
            <a:ext cx="11743765" cy="445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&lt;queue&gt;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 사용법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queue&lt;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 요소들을 담을 수 있는 스택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선언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que.front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que.back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que.pop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요소를 삭제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que.push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(n) :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요소를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삽입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que.size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큐에 들어있는 요소들의 개수를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que.empty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큐가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비어있는지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7A712-0FF6-41F5-8902-DEEE849E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78" y="1220794"/>
            <a:ext cx="8490043" cy="56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</TotalTime>
  <Words>807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앞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105</cp:revision>
  <dcterms:created xsi:type="dcterms:W3CDTF">2021-01-02T15:13:48Z</dcterms:created>
  <dcterms:modified xsi:type="dcterms:W3CDTF">2021-01-31T13:37:54Z</dcterms:modified>
</cp:coreProperties>
</file>