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1" r:id="rId4"/>
    <p:sldId id="301" r:id="rId5"/>
    <p:sldId id="331" r:id="rId6"/>
    <p:sldId id="332" r:id="rId7"/>
    <p:sldId id="333" r:id="rId8"/>
    <p:sldId id="33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31" y="2452192"/>
            <a:ext cx="12083969" cy="1655762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latin typeface="+mj-lt"/>
              </a:rPr>
              <a:t>4</a:t>
            </a:r>
            <a:r>
              <a:rPr lang="ko-KR" altLang="en-US" sz="6600" b="1" dirty="0">
                <a:latin typeface="+mj-lt"/>
              </a:rPr>
              <a:t>주차 </a:t>
            </a:r>
            <a:r>
              <a:rPr lang="en-US" altLang="ko-KR" sz="6600" b="1" dirty="0">
                <a:latin typeface="+mj-lt"/>
              </a:rPr>
              <a:t>: </a:t>
            </a:r>
            <a:r>
              <a:rPr lang="ko-KR" altLang="en-US" sz="6600" b="1" dirty="0">
                <a:latin typeface="+mj-lt"/>
              </a:rPr>
              <a:t>숫자 게임</a:t>
            </a:r>
            <a:endParaRPr lang="en-US" altLang="ko-KR" sz="66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630B0-AA8E-4937-A5AF-3D2CBE9D3089}"/>
              </a:ext>
            </a:extLst>
          </p:cNvPr>
          <p:cNvSpPr txBox="1"/>
          <p:nvPr/>
        </p:nvSpPr>
        <p:spPr>
          <a:xfrm>
            <a:off x="6434666" y="1340285"/>
            <a:ext cx="4957987" cy="4317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자연수로 이루어진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크기의 배열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A, B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팀은 배열의 순서대로 출전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팀이 서로 한 명 씩 나와 숫자가 큰 쪽의 팀이 승점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점을 획득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사원은 딱 한 번씩 경기를 진행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숫자가 같다면 양 팀 모두 승점을 얻지 않음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팀이 얻을 수 있는 최대 승점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262922-E611-41B1-8A9B-7E1C56FB4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4" y="1192604"/>
            <a:ext cx="6096000" cy="56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245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문제점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승점은 항상 승리시에만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팀이 최대한 많이 승리하는 경우를 찾으면 된다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최대한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팀을 아슬아슬하게 이겨야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최대로 승리할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A : 2,4 B : 3,5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이라면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5EBBA3F4-2E45-44C5-A614-61C214FDA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62425"/>
              </p:ext>
            </p:extLst>
          </p:nvPr>
        </p:nvGraphicFramePr>
        <p:xfrm>
          <a:off x="716768" y="4001486"/>
          <a:ext cx="27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85413078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8655462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33702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9831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D429AB2-115F-4714-BC92-AF4E735F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869361"/>
              </p:ext>
            </p:extLst>
          </p:nvPr>
        </p:nvGraphicFramePr>
        <p:xfrm>
          <a:off x="716768" y="4487286"/>
          <a:ext cx="27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85413078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8655462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33702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983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4E1919F-6990-4CC8-8570-E75AD56CDFCB}"/>
              </a:ext>
            </a:extLst>
          </p:cNvPr>
          <p:cNvSpPr txBox="1"/>
          <p:nvPr/>
        </p:nvSpPr>
        <p:spPr>
          <a:xfrm>
            <a:off x="716768" y="5123146"/>
            <a:ext cx="128739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1</a:t>
            </a:r>
            <a:r>
              <a:rPr lang="ko-KR" altLang="en-US" dirty="0"/>
              <a:t>점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0742B1EF-B53E-47EC-AA23-C733562A3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234181"/>
              </p:ext>
            </p:extLst>
          </p:nvPr>
        </p:nvGraphicFramePr>
        <p:xfrm>
          <a:off x="4846182" y="3968466"/>
          <a:ext cx="27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85413078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8655462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33702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9831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A814A2D-0708-4AFE-8EC2-9BC5EAFD6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9761"/>
              </p:ext>
            </p:extLst>
          </p:nvPr>
        </p:nvGraphicFramePr>
        <p:xfrm>
          <a:off x="4846182" y="4454266"/>
          <a:ext cx="27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85413078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8655462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33702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9831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BE07874-7544-4B57-8794-CB7CC810C108}"/>
              </a:ext>
            </a:extLst>
          </p:cNvPr>
          <p:cNvSpPr txBox="1"/>
          <p:nvPr/>
        </p:nvSpPr>
        <p:spPr>
          <a:xfrm>
            <a:off x="4846182" y="5090126"/>
            <a:ext cx="1287397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2</a:t>
            </a:r>
            <a:r>
              <a:rPr lang="ko-KR" altLang="en-US" dirty="0"/>
              <a:t>점</a:t>
            </a:r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E942DF51-EDA3-4D3A-BF01-ACF5AB96B088}"/>
              </a:ext>
            </a:extLst>
          </p:cNvPr>
          <p:cNvSpPr/>
          <p:nvPr/>
        </p:nvSpPr>
        <p:spPr>
          <a:xfrm>
            <a:off x="787052" y="4858126"/>
            <a:ext cx="1146827" cy="936240"/>
          </a:xfrm>
          <a:prstGeom prst="mathMultiply">
            <a:avLst>
              <a:gd name="adj1" fmla="val 60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8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205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해결법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A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작은 수 부터 시작하여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보다 큰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 가장 작은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해당 수에 대응 시키면서 승점 세기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만약 큰 수부터 시작하면 다음 수를 비교할 때 불필요한 절차가 발생할 수 있음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A = 5,1,3,7     B = 2,2,6,8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7CB7E215-CE25-4175-A7B4-8EFC6B7A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07580"/>
              </p:ext>
            </p:extLst>
          </p:nvPr>
        </p:nvGraphicFramePr>
        <p:xfrm>
          <a:off x="521845" y="3087273"/>
          <a:ext cx="450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1791017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8175924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3591731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3070569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5985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92581"/>
                  </a:ext>
                </a:extLst>
              </a:tr>
            </a:tbl>
          </a:graphicData>
        </a:graphic>
      </p:graphicFrame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6025C1B4-69D2-4756-99D9-15DA91201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09804"/>
              </p:ext>
            </p:extLst>
          </p:nvPr>
        </p:nvGraphicFramePr>
        <p:xfrm>
          <a:off x="5753616" y="3087273"/>
          <a:ext cx="450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1791017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8175924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3591731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3070569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5985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9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93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205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해결법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A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작은 수 부터 시작하여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보다 큰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 가장 작은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해당 수에 대응 시키면서 승점 세기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만약 큰 수부터 시작하면 다음 수를 비교할 때 불필요한 절차가 발생할 수 있음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A = 5,1,3,7     B = </a:t>
            </a:r>
            <a:r>
              <a:rPr lang="en-US" altLang="ko-KR" b="1" strike="sngStrike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,2,</a:t>
            </a:r>
            <a:r>
              <a:rPr lang="en-US" altLang="ko-KR" b="1" strike="sngStrike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,8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7CB7E215-CE25-4175-A7B4-8EFC6B7A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38964"/>
              </p:ext>
            </p:extLst>
          </p:nvPr>
        </p:nvGraphicFramePr>
        <p:xfrm>
          <a:off x="506590" y="3087273"/>
          <a:ext cx="450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1791017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8175924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3591731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3070569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5985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92581"/>
                  </a:ext>
                </a:extLst>
              </a:tr>
            </a:tbl>
          </a:graphicData>
        </a:graphic>
      </p:graphicFrame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3D00306D-AC8B-4D3E-8753-33245DACC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41130"/>
              </p:ext>
            </p:extLst>
          </p:nvPr>
        </p:nvGraphicFramePr>
        <p:xfrm>
          <a:off x="5753616" y="3087273"/>
          <a:ext cx="450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1791017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8175924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3591731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3070569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5985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9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88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365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해결법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A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작은 수 부터 시작하여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보다 큰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 가장 작은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해당 수에 대응 시키면서 승점 세기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만약 큰 수부터 시작하면 다음 수를 비교할 때 불필요한 절차가 발생할 수 있음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A = 5,1,3,7     B = </a:t>
            </a:r>
            <a:r>
              <a:rPr lang="en-US" altLang="ko-KR" b="1" strike="sngStrike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,2,</a:t>
            </a:r>
            <a:r>
              <a:rPr lang="en-US" altLang="ko-KR" b="1" strike="sngStrike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b="1" strike="sngStrike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8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strike="sngStrike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strike="sngStrike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strike="sngStrike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승점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7CB7E215-CE25-4175-A7B4-8EFC6B7A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359231"/>
              </p:ext>
            </p:extLst>
          </p:nvPr>
        </p:nvGraphicFramePr>
        <p:xfrm>
          <a:off x="518070" y="3024542"/>
          <a:ext cx="4500000" cy="80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1791017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8175924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3591731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3070569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59856816"/>
                    </a:ext>
                  </a:extLst>
                </a:gridCol>
              </a:tblGrid>
              <a:tr h="438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92581"/>
                  </a:ext>
                </a:extLst>
              </a:tr>
            </a:tbl>
          </a:graphicData>
        </a:graphic>
      </p:graphicFrame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8DA3B737-AE7F-4F42-B7D8-9CFA5F523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54488"/>
              </p:ext>
            </p:extLst>
          </p:nvPr>
        </p:nvGraphicFramePr>
        <p:xfrm>
          <a:off x="5753616" y="3087273"/>
          <a:ext cx="450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1791017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8175924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3591731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3070569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5985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2?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9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68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9" y="1340285"/>
            <a:ext cx="7956170" cy="245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해결법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오름차순으로 정렬시킨다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작은 수 부터 탐색하면서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와 비교를 해준다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만약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값이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보다 크면 승점을 추가하고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다음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값과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값을 비교한다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4) B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값이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보다 작거나 같다면 다음 더 큰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값을 불러온다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DD0BF6-1139-4FA8-A7A8-19D9484A9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222" y="1340285"/>
            <a:ext cx="5523978" cy="503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</TotalTime>
  <Words>418</Words>
  <Application>Microsoft Office PowerPoint</Application>
  <PresentationFormat>와이드스크린</PresentationFormat>
  <Paragraphs>116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92</cp:revision>
  <dcterms:created xsi:type="dcterms:W3CDTF">2021-01-02T15:13:48Z</dcterms:created>
  <dcterms:modified xsi:type="dcterms:W3CDTF">2021-10-03T18:59:33Z</dcterms:modified>
</cp:coreProperties>
</file>