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56" r:id="rId5"/>
    <p:sldId id="301" r:id="rId6"/>
    <p:sldId id="350" r:id="rId7"/>
    <p:sldId id="337" r:id="rId8"/>
    <p:sldId id="357" r:id="rId9"/>
    <p:sldId id="353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13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매칭 점수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점수와 외부링크를 담을 배열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double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통일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웹페이지의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body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분리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알파벳만 구분하기위해 알파벳 제외하고 모든 특수문자를 공백으로 변환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AF3F4-AD1A-41B2-8075-5296F05B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9" y="2106888"/>
            <a:ext cx="2545301" cy="967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01CCB-11A3-45C5-99A0-05ABC3EB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8" y="4029040"/>
            <a:ext cx="5189383" cy="967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3F4F27-369C-4A5D-ABFD-66D843E9E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1" y="5643972"/>
            <a:ext cx="3726503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9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공백 단위로 끊어서 검색어를 탐색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stringstream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활용하여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ss.str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stringstream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문자열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tmp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초기화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ss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&gt;&gt;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공백 단위로 단어 하나씩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3ECBC-BC38-4B24-BF69-DE2691D7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8" y="2047627"/>
            <a:ext cx="343691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515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외부 링크를 모두 찾아내어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몇 개인지 모르기 때문에 못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찾을때까지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탐색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(find()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못 찾으면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반환하는 것을 이용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링크 점수 계산을 위해 기본점수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외부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링크수를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double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F1463-638E-4B8F-A312-AB03FA0D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9" y="2047358"/>
            <a:ext cx="3917019" cy="2072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438605-A3CB-4EF0-BA38-4844CCFB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29" y="5276190"/>
            <a:ext cx="4679085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39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매칭 점수 계산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map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외부 링크가 몇 번 웹페이지를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가르키는지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확인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링크가 잘못된 웹페이지를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가르키는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경우에 대한 예외 처리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정답 찾아 반환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48E96-4846-4894-9CD3-2DD5E4F0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30" y="2092598"/>
            <a:ext cx="3140386" cy="1929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DC605E-30D8-497C-B0A2-F312CE6A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0" y="5201545"/>
            <a:ext cx="2718704" cy="13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 코드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95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word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검색할 단어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pages : HTML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형식의 웹페이지가 문자열 형태로 들어있는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웹페이지의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HTML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태그 내에 태그의 값으로 주어진다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"&lt;meta property=\"</a:t>
            </a: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og:url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\" content=\"https://" 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이후에 나오는 값이 </a:t>
            </a: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웹페이지의 모든 외부 링크는 항상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href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속성으로 나타낸다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"&lt;a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href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=\"https://"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이후에 나오는 값이 외부 링크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로만 시작한다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구해야할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규칙에 따라 기본 점수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링크 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링크 점수를 구하여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매칭점수를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매칭점수가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가장 높은 웹페이지 중 번호가 가장 작은 웹페이지의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 점수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웹페이지의 텍스트 중 검색어가 등장하는 횟수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=&gt; &lt;body&gt;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태그 사이에서만 검색어를 찾기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 무시한다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구하기 전에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pages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문자열을 대문자 혹은 소문자로 통일하여 바꾸어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검색어는 알파벳을 제외한 다른 모든 문자로 구분하여 단어와 완전히 일치하는 경우에만 반영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pages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알파벳이 아닌 문자를 모두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 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바꾸어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검색어를 찾는 것은 문자열을 공백단위로 끊어 읽는 방법으로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단어를 찾을 때 마다 값을 세주면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8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링크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외부링크수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웹페이지에서 다른 외부 링크로 연결된 링크의 개수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&lt;body&gt;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내에서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"&lt;a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href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=\"https://"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이후에 나오는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찾기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외부 링크가 여러 개일 수 있으므로 끝에까지 탐색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웹 페이지의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알아야 외부 링크가 어느 웹페이지를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가르키는지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확인 가능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&lt;head&gt;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내에서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"&lt;meta property=\"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og:url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\" content=\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  <a:hlinkClick r:id="rId2" invalidUrl="https:///"/>
              </a:rPr>
              <a:t>https://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이후의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찾기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하나만 찾으면 해결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웹 페이지를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index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단위로 구분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문자열 형태의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정수형의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매칭 시킬 필요성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map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자료구조를 활용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614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링크 점수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웹페이지로 링크가 걸린 다른 웹페이지의 기본 점수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외부 링크 수의 총합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ex:                                        =&gt; 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링크 점수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=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기본 점수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외부 링크 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+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기본 점수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외부 링크 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= 4/2 + 9/3 = 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링크 점수는 소수점 단위까지 계산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double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해결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매칭 점수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웹 페이지의 기본 점수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링크 점수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1A4A12-A1EB-490D-AF3D-1ED9DB59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04" y="2357436"/>
            <a:ext cx="2071435" cy="2059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0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395DA-1ED6-4BF9-850F-CBDEAD39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9" y="864350"/>
            <a:ext cx="5365101" cy="6012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EF504-125B-4395-9D95-FA92FCA8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4350"/>
            <a:ext cx="5486398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BB1B44-8E07-444F-A631-0351E887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57" y="883402"/>
            <a:ext cx="5919886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426991" y="1656455"/>
            <a:ext cx="12192000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문자열을 소문자로 통일하여 변환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웹페이지의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뽑아서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매칭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substr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find()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활용하여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8151D2-2B43-4969-BF0B-6CBB7647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2" y="2064902"/>
            <a:ext cx="3109229" cy="1364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1140F3-91E1-4710-85A9-18105BD4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81" y="2064902"/>
            <a:ext cx="4143598" cy="13525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C487C8-6D1F-4DD8-A8E7-F8BC523C5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71" y="4033195"/>
            <a:ext cx="4846740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</TotalTime>
  <Words>665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155</cp:revision>
  <dcterms:created xsi:type="dcterms:W3CDTF">2021-01-02T15:13:48Z</dcterms:created>
  <dcterms:modified xsi:type="dcterms:W3CDTF">2022-01-24T04:05:56Z</dcterms:modified>
</cp:coreProperties>
</file>