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81" r:id="rId4"/>
    <p:sldId id="282" r:id="rId5"/>
    <p:sldId id="296" r:id="rId6"/>
    <p:sldId id="283" r:id="rId7"/>
    <p:sldId id="284" r:id="rId8"/>
    <p:sldId id="297" r:id="rId9"/>
    <p:sldId id="29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7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B603-1CA3-44B3-9CBA-9C25CBB0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5AC0E2-EEEE-4453-A3E3-F42EA035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4D20F-2A01-475D-8795-C571585E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3B215-D4FB-4062-9773-2F86869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D6C6F-9F82-4E52-BB5A-41FA43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A6E18-1AEB-4165-968D-86591DD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CDCB5-DC73-4091-95EA-CD876862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47BD5-662D-42F8-943C-5DD2926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DB66D-11D5-448B-BA65-A17A46EC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71717-0EC4-4121-A8E8-F61F59C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2485B1-8D77-46B8-AE26-621F03957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64298-797E-4F54-A6CC-F107B5F9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DA525-238B-4B82-9481-7AC7B1D0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D65F7-99D6-4C3E-953E-F28814B2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1489E-5A2A-43CB-A248-1937D39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2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4CC32-FC7B-4AB9-B4DB-F83610F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C754B-7D4D-41DA-AE61-678B24B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662C-1536-4E65-BF4E-93A21B0A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4097-800D-4DC1-B276-C6BABC00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4EBD0-821E-4D70-923B-61AD365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39820-F1AB-42A4-8F90-2AE46AE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9C014-CD44-4D34-8877-9F8F24BF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2773-0B09-462C-9D3F-B905AE93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7E8BA-977B-43E9-B60D-15E5F032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FDD8F-F1BB-47FC-9447-627F151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9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6205-2A5C-4430-9F87-1BC62A3C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01A38-0781-466A-9FB4-890395261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39FDA-689A-447B-9F1E-5FD401D4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49810-B20B-4710-992F-2DDCC17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5A444-8C8A-4B3B-B94C-5A8AEF1C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D6DFA-2874-449B-BFA9-72C9B4A8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C8AD-74E5-4ED5-9594-DFCC9CA6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3B37-755E-4606-9948-4D7091BD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50DC-EE8D-4500-A037-5A604C25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3322E8-D485-4907-A3C4-544126A6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FAD25-AD95-4687-8AF0-B1A258BF7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A3A15-8F3F-41F4-8CCA-D9D455CC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1874DB-914A-4A75-A17A-D4EA0513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136FE-3E39-4960-A794-483A3464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AD289-1163-4689-B44C-8A6A48A7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F0601-173C-450D-B4F0-35F5F09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8FADA-2B52-4E5F-BFEF-E8D48BC6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820AD-4DCB-45A5-812C-F8B3E97D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5A4259-22FB-4D02-B0B5-ED92D405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37553-BC51-4591-AD3A-E79FCF45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87D15-64BC-4996-BBCE-9BD3844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20E14-62B1-4277-A08A-B12454CD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4F579-597A-48D1-9F8A-6951529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59FAC-40ED-401D-B1DB-C41C246B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AFA82-A476-403E-95BE-9DB9B0CF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86CFC-F84F-483F-B385-F0EF3301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28E93-79BD-4480-BFC6-681EC6A4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BB00-78FC-47A1-B3FC-C2D50F1A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F137B5-13CF-4760-AB9F-44382177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210E1-3859-419B-BFFB-ADEE7A0E0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B44F4-A250-45A9-85BF-7B60A93C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1058F-0CED-400B-BBDB-A7C78263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F0C32-D035-448A-8C1B-E2F61A89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26463-B0A0-4B36-90FC-BCD4A18D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ADB93-6064-4958-9A90-FF700BFC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C6045-6E2F-498A-A0DB-9D2CF90F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3E75-DBF6-476B-A170-3FC135618CF0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9D5CC-2939-4CDE-85DD-7397AF37C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BC748-7893-4805-B6DD-C797EBB8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CDF8DDA-D21A-4BBB-8281-C158BBD0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9725" y="244061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8000" b="1" dirty="0">
                <a:latin typeface="+mj-lt"/>
              </a:rPr>
              <a:t>1</a:t>
            </a:r>
            <a:r>
              <a:rPr lang="ko-KR" altLang="en-US" sz="8000" b="1" dirty="0">
                <a:latin typeface="+mj-lt"/>
              </a:rPr>
              <a:t>주차 </a:t>
            </a:r>
            <a:r>
              <a:rPr lang="en-US" altLang="ko-KR" sz="8000" b="1" dirty="0">
                <a:latin typeface="+mj-lt"/>
              </a:rPr>
              <a:t>: </a:t>
            </a:r>
            <a:r>
              <a:rPr lang="ko-KR" altLang="en-US" sz="8000" b="1" dirty="0">
                <a:latin typeface="+mj-lt"/>
              </a:rPr>
              <a:t>네트워크</a:t>
            </a:r>
            <a:endParaRPr lang="en-US" altLang="ko-KR" sz="8000" b="1" dirty="0">
              <a:latin typeface="+mj-lt"/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74F73D6E-9635-46AC-A6A2-A488B3CCA7A5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ko-KR" altLang="en-US" sz="2000" dirty="0"/>
              <a:t>매주 </a:t>
            </a:r>
            <a:r>
              <a:rPr lang="en-US" altLang="ko-KR" sz="2000" dirty="0"/>
              <a:t>1 </a:t>
            </a:r>
            <a:r>
              <a:rPr lang="ko-KR" altLang="en-US" sz="2000" dirty="0"/>
              <a:t>과제 </a:t>
            </a:r>
            <a:r>
              <a:rPr lang="en-US" altLang="ko-KR" sz="2000" dirty="0"/>
              <a:t>level3</a:t>
            </a:r>
          </a:p>
        </p:txBody>
      </p:sp>
    </p:spTree>
    <p:extLst>
      <p:ext uri="{BB962C8B-B14F-4D97-AF65-F5344CB8AC3E}">
        <p14:creationId xmlns:p14="http://schemas.microsoft.com/office/powerpoint/2010/main" val="330429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FCD06C-2AA0-47C0-A57E-E78E19E1A8AA}"/>
              </a:ext>
            </a:extLst>
          </p:cNvPr>
          <p:cNvSpPr/>
          <p:nvPr/>
        </p:nvSpPr>
        <p:spPr>
          <a:xfrm>
            <a:off x="3899647" y="0"/>
            <a:ext cx="829235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B2567-2115-4D0E-98DE-5BBC9803F8FA}"/>
              </a:ext>
            </a:extLst>
          </p:cNvPr>
          <p:cNvSpPr txBox="1"/>
          <p:nvPr/>
        </p:nvSpPr>
        <p:spPr>
          <a:xfrm>
            <a:off x="1344706" y="765446"/>
            <a:ext cx="32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29531-D782-4DF7-8F47-17E3AEE6F415}"/>
              </a:ext>
            </a:extLst>
          </p:cNvPr>
          <p:cNvSpPr txBox="1"/>
          <p:nvPr/>
        </p:nvSpPr>
        <p:spPr>
          <a:xfrm>
            <a:off x="4607859" y="2026021"/>
            <a:ext cx="675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문제 해설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문제 풀이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66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6320117" y="1753774"/>
            <a:ext cx="5871883" cy="3750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주어진 것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1.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컴퓨터의 개수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이상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200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이하인 자연수이다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차원 배열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computers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에는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컴퓨터와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컴퓨터의 연결 여부가 저장된다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연결이 되어있으면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아니면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computer[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][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항상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구해야 할 것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직간접적으로 연결된 컴퓨터들이 한 네트워크에 있다 할 때 이 네트워크의 개수를 반환해라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B46371-4239-44F4-BDA1-C2E023F91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930" y="1137508"/>
            <a:ext cx="6338047" cy="572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7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0EFF26-F873-4D7B-B6E2-91B281D28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0086"/>
            <a:ext cx="6363588" cy="5627914"/>
          </a:xfrm>
          <a:prstGeom prst="rect">
            <a:avLst/>
          </a:prstGeom>
        </p:spPr>
      </p:pic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FC74C5A-F63E-47AD-8540-05DC610E3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13917"/>
              </p:ext>
            </p:extLst>
          </p:nvPr>
        </p:nvGraphicFramePr>
        <p:xfrm>
          <a:off x="7681685" y="2275018"/>
          <a:ext cx="2899228" cy="288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807">
                  <a:extLst>
                    <a:ext uri="{9D8B030D-6E8A-4147-A177-3AD203B41FA5}">
                      <a16:colId xmlns:a16="http://schemas.microsoft.com/office/drawing/2014/main" val="3156182755"/>
                    </a:ext>
                  </a:extLst>
                </a:gridCol>
                <a:gridCol w="724807">
                  <a:extLst>
                    <a:ext uri="{9D8B030D-6E8A-4147-A177-3AD203B41FA5}">
                      <a16:colId xmlns:a16="http://schemas.microsoft.com/office/drawing/2014/main" val="2025560191"/>
                    </a:ext>
                  </a:extLst>
                </a:gridCol>
                <a:gridCol w="724807">
                  <a:extLst>
                    <a:ext uri="{9D8B030D-6E8A-4147-A177-3AD203B41FA5}">
                      <a16:colId xmlns:a16="http://schemas.microsoft.com/office/drawing/2014/main" val="1056479877"/>
                    </a:ext>
                  </a:extLst>
                </a:gridCol>
                <a:gridCol w="724807">
                  <a:extLst>
                    <a:ext uri="{9D8B030D-6E8A-4147-A177-3AD203B41FA5}">
                      <a16:colId xmlns:a16="http://schemas.microsoft.com/office/drawing/2014/main" val="666306219"/>
                    </a:ext>
                  </a:extLst>
                </a:gridCol>
              </a:tblGrid>
              <a:tr h="720876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28007"/>
                  </a:ext>
                </a:extLst>
              </a:tr>
              <a:tr h="72087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63734"/>
                  </a:ext>
                </a:extLst>
              </a:tr>
              <a:tr h="72087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613786"/>
                  </a:ext>
                </a:extLst>
              </a:tr>
              <a:tr h="72087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09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84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FC74C5A-F63E-47AD-8540-05DC610E3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50662"/>
              </p:ext>
            </p:extLst>
          </p:nvPr>
        </p:nvGraphicFramePr>
        <p:xfrm>
          <a:off x="7681685" y="2275018"/>
          <a:ext cx="2899228" cy="288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807">
                  <a:extLst>
                    <a:ext uri="{9D8B030D-6E8A-4147-A177-3AD203B41FA5}">
                      <a16:colId xmlns:a16="http://schemas.microsoft.com/office/drawing/2014/main" val="3156182755"/>
                    </a:ext>
                  </a:extLst>
                </a:gridCol>
                <a:gridCol w="724807">
                  <a:extLst>
                    <a:ext uri="{9D8B030D-6E8A-4147-A177-3AD203B41FA5}">
                      <a16:colId xmlns:a16="http://schemas.microsoft.com/office/drawing/2014/main" val="2025560191"/>
                    </a:ext>
                  </a:extLst>
                </a:gridCol>
                <a:gridCol w="724807">
                  <a:extLst>
                    <a:ext uri="{9D8B030D-6E8A-4147-A177-3AD203B41FA5}">
                      <a16:colId xmlns:a16="http://schemas.microsoft.com/office/drawing/2014/main" val="1056479877"/>
                    </a:ext>
                  </a:extLst>
                </a:gridCol>
                <a:gridCol w="724807">
                  <a:extLst>
                    <a:ext uri="{9D8B030D-6E8A-4147-A177-3AD203B41FA5}">
                      <a16:colId xmlns:a16="http://schemas.microsoft.com/office/drawing/2014/main" val="666306219"/>
                    </a:ext>
                  </a:extLst>
                </a:gridCol>
              </a:tblGrid>
              <a:tr h="720876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28007"/>
                  </a:ext>
                </a:extLst>
              </a:tr>
              <a:tr h="72087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63734"/>
                  </a:ext>
                </a:extLst>
              </a:tr>
              <a:tr h="72087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613786"/>
                  </a:ext>
                </a:extLst>
              </a:tr>
              <a:tr h="72087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09801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E1B7E40A-D9E5-4BDD-834B-FAE5E3D23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2232"/>
            <a:ext cx="6554115" cy="563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7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48235" y="1753774"/>
            <a:ext cx="11743765" cy="4251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문제에서 예시로 그려준 그래프 자체가 힌트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!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컴퓨터의 연결 여부를 그래프로 나타낼 수 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!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그래프를 탐색해서 네트워크의 개수를 세야 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!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어떤 탐색 알고리즘을 사용할까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 BFS? DFS?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결론부터 말하자면 둘 다 가능 하다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!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-&gt; BFS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경우 하나의 컴퓨터에서 시작해 그 컴퓨터에 연결된 컴퓨터들 부터 방문하면서 탐색해주면 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-&gt; DFS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경우 하나의 컴퓨터에서 시작해 연결된 경로를 쭉 따라가며 네트워크의 개수를 파악해주면 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핵심은 이런 식으로 모든 컴퓨터를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탐색해야하는데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이미 방문한 컴퓨터를 다시 탐색하면 같은 네트워크를 다시 세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버릴수도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방문 여부를 체크해주는 배열을 만들어 컴퓨터를 중복해서 탐색하는 일을 막아준다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971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문제 풀이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6FAFD9-69FB-4EF4-88A9-2FA53FAED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751114"/>
            <a:ext cx="6705600" cy="61068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0" y="1712675"/>
            <a:ext cx="5359702" cy="3248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방문 여부를 체크하는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visit 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배열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bool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변수를 저장하는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visit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배열을 만들어준다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visit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배열을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false(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아직 방문하지 않았다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컴퓨터의 개수만큼 만들어주었다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DFS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통해 컴퓨터들을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일일히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탐색해주면서 탐색한 컴퓨터는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visit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배열에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true(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방문한 적이 있는 컴퓨터이다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입력해주어 이미 탐색한 컴퓨터를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재탐색하지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않도록 해준다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931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문제 풀이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6FAFD9-69FB-4EF4-88A9-2FA53FAED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254096"/>
            <a:ext cx="6705600" cy="56039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0" y="1656399"/>
            <a:ext cx="5359702" cy="3545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DFS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연결 여부가 저장된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computers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배열을 사용해 연결된 컴퓨터들을 탐색해준다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1. computers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확인한 값이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이면 연결된 컴퓨터이므로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visit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배열을 확인해서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false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이면 이어서 탐색을 해준다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=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재귀를 통해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dfs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함수를 불러주었다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2. computers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확인한 값이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이면 연결되지 않은 컴퓨터이므로 건너뛴다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847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문제 풀이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110529" y="1798491"/>
            <a:ext cx="5359702" cy="264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FS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그래프 탐색을 통해 네트워크의 개수를 세주고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visit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배열로 이미 탐색한 컴퓨터인지 여부만 파악해주는 점만 지켜서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BFS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활용해 문제를 해결 할 수 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재귀를 통해 탐색한 이전 코드와 달리 이번에는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queue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사용해 탐색해주었다는 점만 차이가 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0B67B8-CA0B-4442-983F-0A64A6F84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455" y="0"/>
            <a:ext cx="6484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9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1585</TotalTime>
  <Words>464</Words>
  <Application>Microsoft Office PowerPoint</Application>
  <PresentationFormat>와이드스크린</PresentationFormat>
  <Paragraphs>112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매주 1 과제 LV2  </dc:title>
  <dc:creator>거북이 거북이</dc:creator>
  <cp:lastModifiedBy>거북이 거북이</cp:lastModifiedBy>
  <cp:revision>85</cp:revision>
  <dcterms:created xsi:type="dcterms:W3CDTF">2021-01-02T15:13:48Z</dcterms:created>
  <dcterms:modified xsi:type="dcterms:W3CDTF">2021-03-14T13:14:54Z</dcterms:modified>
</cp:coreProperties>
</file>