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281" r:id="rId5"/>
    <p:sldId id="314" r:id="rId6"/>
    <p:sldId id="316" r:id="rId7"/>
    <p:sldId id="323" r:id="rId8"/>
    <p:sldId id="317" r:id="rId9"/>
    <p:sldId id="318" r:id="rId10"/>
    <p:sldId id="319" r:id="rId11"/>
    <p:sldId id="320" r:id="rId12"/>
    <p:sldId id="284" r:id="rId13"/>
    <p:sldId id="32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4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N</a:t>
            </a:r>
            <a:r>
              <a:rPr lang="ko-KR" altLang="en-US" sz="8000" b="1" dirty="0">
                <a:latin typeface="+mj-lt"/>
              </a:rPr>
              <a:t>으로 표현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29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2-1)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컨테이너를 활용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#include &lt;</a:t>
            </a:r>
            <a:r>
              <a:rPr lang="en-US" altLang="ko-KR" b="1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은 원소가 자동으로 정렬되지 않는다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이번에는 굳이 정렬해줄 필요성이 없기 때문에 </a:t>
            </a:r>
            <a:r>
              <a:rPr lang="en-US" altLang="ko-KR" b="1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더 효율적이다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조건 거르기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연산에 불필요하니 제거한다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ex: a + 0 = a,  a – 0 = a, a * 0 = 0(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초기값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a / 0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음수는 양수에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하나를 붙인 값에 불과하다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있으면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하나만 붙여줘도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-, 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연산에서만 신경 써주면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818094" cy="404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makeN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NNN…NNN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만드는 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N == 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연산이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필요없으니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DP[k] = DP[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+ DP[j] (j = k-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연산 가능한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문을 구현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set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for(int a : DP[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사용해주어야한다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(set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컨테이너는 보통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iterator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사용해서 원소에 접근하기 때문이다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875AE5-E463-4912-A670-6CDBDA97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07" y="0"/>
            <a:ext cx="581809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818094" cy="255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-,/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연산에는 양수인지 체크를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DP[k].count(number)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만들었는지 확인이 되면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8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없으면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875AE5-E463-4912-A670-6CDBDA97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07" y="0"/>
            <a:ext cx="581809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70A16B-D24B-4012-B68A-A6A3A914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260"/>
            <a:ext cx="12192000" cy="45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05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사칙연산에 사용할 숫자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N(1&lt;=N&lt;=9)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사칙연산으로 만들 숫자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number(1&lt;=number&lt;=32,000)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수식에는 괄호와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사척연산만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가능하고 나누기 연산에서 나머지는 무시한다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때 사용 가능한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최솟값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최솟값이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크면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return)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36667" y="1473554"/>
            <a:ext cx="10927977" cy="595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N, -N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N+N, N-N, N*N, N/N, 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(-N)+N, (-N)-N, (-N)*N, (-N)/N, -NN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(N+N)+N, (N+N)-N, (N+N)*N, (N+N)/N,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(N-N)+N, (N-N)-N, (N-N)*N, (N-N)/N,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(N*N)+N, (N*N)-N, (N*N)*N, (N*N)/N,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(N/N)+N, (N/N)-N, (N/N)*N, (N/N)/N,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(NN)+N, (NN)-N, (NN)*N, (NN)/N,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(-N+N)+N, (-N+N)-N, (-N+N)*N, (-N+N)/N,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(-N-N)+N, (-N-N)-N, (-N-N)*N, (-N-N)/N,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(-N*N)+N, (-N*N)-N, (-N*N)*N, (-N*N)/N,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(-N/N)+N, (-N/N)-N, (-N/N)*N, (-N/N)/N,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(-NN)+N, (-NN)-N, (-NN)*N, (-NN)/N, …….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807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44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(N(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=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 사용해서 만드는 수들의 집합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○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사칙연산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N(2)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N(1) ○ N(1), 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N(3) = N(1) ○ N(2), N(2) ○ N(1), NNN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N(4) = N(1) ○ N(3), N(2) ○ N(2), N(3) ○ N(1), NNNN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N(k) = N(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○ N(k-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… , N(k-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○ N(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NNN…NNN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요소를 제거해 줘야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ex: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5 + 5 – 5 = 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5 – 5 + 5 = 0</a:t>
            </a:r>
          </a:p>
        </p:txBody>
      </p:sp>
    </p:spTree>
    <p:extLst>
      <p:ext uri="{BB962C8B-B14F-4D97-AF65-F5344CB8AC3E}">
        <p14:creationId xmlns:p14="http://schemas.microsoft.com/office/powerpoint/2010/main" val="110241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unique()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응용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sort(</a:t>
            </a:r>
            <a:r>
              <a:rPr lang="en-US" altLang="ko-KR" b="1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v.begin</a:t>
            </a:r>
            <a:r>
              <a:rPr lang="en-US" altLang="ko-KR" b="1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(),</a:t>
            </a:r>
            <a:r>
              <a:rPr lang="en-US" altLang="ko-KR" b="1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v.end</a:t>
            </a:r>
            <a:r>
              <a:rPr lang="en-US" altLang="ko-KR" b="1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unique(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v.begin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(),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dirty="0"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latin typeface="Consolas" panose="020B0609020204030204" pitchFamily="49" charset="0"/>
              </a:rPr>
              <a:t>  sort(</a:t>
            </a:r>
            <a:r>
              <a:rPr lang="en-US" altLang="ko-KR" b="1" dirty="0" err="1">
                <a:latin typeface="Consolas" panose="020B0609020204030204" pitchFamily="49" charset="0"/>
              </a:rPr>
              <a:t>v.begin</a:t>
            </a:r>
            <a:r>
              <a:rPr lang="en-US" altLang="ko-KR" b="1" dirty="0">
                <a:latin typeface="Consolas" panose="020B0609020204030204" pitchFamily="49" charset="0"/>
              </a:rPr>
              <a:t>(),</a:t>
            </a:r>
            <a:r>
              <a:rPr lang="en-US" altLang="ko-KR" b="1" dirty="0" err="1"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</a:rPr>
              <a:t>v.erase</a:t>
            </a:r>
            <a:r>
              <a:rPr lang="en-US" altLang="ko-KR" b="1" dirty="0">
                <a:latin typeface="Consolas" panose="020B0609020204030204" pitchFamily="49" charset="0"/>
              </a:rPr>
              <a:t>(unique(</a:t>
            </a:r>
            <a:r>
              <a:rPr lang="en-US" altLang="ko-KR" b="1" dirty="0" err="1">
                <a:latin typeface="Consolas" panose="020B0609020204030204" pitchFamily="49" charset="0"/>
              </a:rPr>
              <a:t>v.begin</a:t>
            </a:r>
            <a:r>
              <a:rPr lang="en-US" altLang="ko-KR" b="1" dirty="0">
                <a:latin typeface="Consolas" panose="020B0609020204030204" pitchFamily="49" charset="0"/>
              </a:rPr>
              <a:t>(),</a:t>
            </a:r>
            <a:r>
              <a:rPr lang="en-US" altLang="ko-KR" b="1" dirty="0" err="1"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latin typeface="Consolas" panose="020B0609020204030204" pitchFamily="49" charset="0"/>
              </a:rPr>
              <a:t>()),</a:t>
            </a:r>
            <a:r>
              <a:rPr lang="en-US" altLang="ko-KR" b="1" dirty="0" err="1"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latin typeface="Consolas" panose="020B0609020204030204" pitchFamily="49" charset="0"/>
              </a:rPr>
              <a:t>());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767773-FA47-4460-A01D-5F38D505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75" y="2520461"/>
            <a:ext cx="6872036" cy="689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75A7AA-B15A-4824-8D8E-DA14FB43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3" y="5030303"/>
            <a:ext cx="6048969" cy="7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64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set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컨테이너를 활용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#include &lt;set&gt;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set 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컨테이너는 중복이 허용되지 않는다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set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컨테이너에 원소를 넣으면 자동으로 정렬된다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set&lt;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&gt;s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선언을 한다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s.insert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원소 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삽입한다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s.find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원소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위치를 찾는다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s.count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원소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개수를 반환한다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.(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기본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set 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컨테이너에서는 무조건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아니면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반환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519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</TotalTime>
  <Words>1137</Words>
  <Application>Microsoft Office PowerPoint</Application>
  <PresentationFormat>와이드스크린</PresentationFormat>
  <Paragraphs>114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144</cp:revision>
  <dcterms:created xsi:type="dcterms:W3CDTF">2021-01-02T15:13:48Z</dcterms:created>
  <dcterms:modified xsi:type="dcterms:W3CDTF">2021-04-04T09:59:31Z</dcterms:modified>
</cp:coreProperties>
</file>