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1" r:id="rId4"/>
    <p:sldId id="301" r:id="rId5"/>
    <p:sldId id="336" r:id="rId6"/>
    <p:sldId id="337" r:id="rId7"/>
    <p:sldId id="338" r:id="rId8"/>
    <p:sldId id="33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7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31" y="2452192"/>
            <a:ext cx="12083969" cy="1655762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latin typeface="+mj-lt"/>
              </a:rPr>
              <a:t>7</a:t>
            </a:r>
            <a:r>
              <a:rPr lang="ko-KR" altLang="en-US" sz="6600" b="1" dirty="0">
                <a:latin typeface="+mj-lt"/>
              </a:rPr>
              <a:t>주차 </a:t>
            </a:r>
            <a:r>
              <a:rPr lang="en-US" altLang="ko-KR" sz="6600" b="1" dirty="0">
                <a:latin typeface="+mj-lt"/>
              </a:rPr>
              <a:t>: </a:t>
            </a:r>
            <a:r>
              <a:rPr lang="ko-KR" altLang="en-US" sz="6600" b="1" dirty="0">
                <a:latin typeface="+mj-lt"/>
              </a:rPr>
              <a:t>최고의 집합</a:t>
            </a:r>
            <a:endParaRPr lang="en-US" altLang="ko-KR" sz="66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630B0-AA8E-4937-A5AF-3D2CBE9D3089}"/>
              </a:ext>
            </a:extLst>
          </p:cNvPr>
          <p:cNvSpPr txBox="1"/>
          <p:nvPr/>
        </p:nvSpPr>
        <p:spPr>
          <a:xfrm>
            <a:off x="6434666" y="1340285"/>
            <a:ext cx="5272577" cy="3918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집합의 원소의 개수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원소들의 합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최고의 집합은 합이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되는 원소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집합 중 각 원소의 곱이 최대가 되는 집합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최고의 집합을 오름차순으로 정렬해서 반환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최고의 집합이 존재하지 않으면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채우기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97A6C6-5455-43FC-BDFC-78C02D59B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2" y="977591"/>
            <a:ext cx="6296904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166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예시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자연수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개로 이루어진 집합 중 원소의 합이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9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인 집합 중 곱이 최대인 경우는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8C49B-D07E-4E49-92A2-FA0CF58DF6EA}"/>
              </a:ext>
            </a:extLst>
          </p:cNvPr>
          <p:cNvSpPr txBox="1"/>
          <p:nvPr/>
        </p:nvSpPr>
        <p:spPr>
          <a:xfrm>
            <a:off x="1343722" y="2680570"/>
            <a:ext cx="17953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[1,8]</a:t>
            </a:r>
          </a:p>
          <a:p>
            <a:endParaRPr lang="en-US" altLang="ko-KR" sz="2400" dirty="0"/>
          </a:p>
          <a:p>
            <a:r>
              <a:rPr lang="en-US" altLang="ko-KR" sz="2400" dirty="0"/>
              <a:t>[2,7]</a:t>
            </a:r>
          </a:p>
          <a:p>
            <a:endParaRPr lang="en-US" altLang="ko-KR" sz="2400" dirty="0"/>
          </a:p>
          <a:p>
            <a:r>
              <a:rPr lang="en-US" altLang="ko-KR" sz="2400" dirty="0"/>
              <a:t>[3,6]</a:t>
            </a:r>
          </a:p>
          <a:p>
            <a:endParaRPr lang="en-US" altLang="ko-KR" sz="2400" dirty="0"/>
          </a:p>
          <a:p>
            <a:r>
              <a:rPr lang="en-US" altLang="ko-KR" sz="2400" dirty="0"/>
              <a:t>[4,5]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6C279-B89C-453F-B968-4084EF097BBF}"/>
              </a:ext>
            </a:extLst>
          </p:cNvPr>
          <p:cNvSpPr txBox="1"/>
          <p:nvPr/>
        </p:nvSpPr>
        <p:spPr>
          <a:xfrm>
            <a:off x="3428998" y="2680570"/>
            <a:ext cx="17953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1*8 = 8</a:t>
            </a:r>
          </a:p>
          <a:p>
            <a:endParaRPr lang="en-US" altLang="ko-KR" sz="2400" dirty="0"/>
          </a:p>
          <a:p>
            <a:r>
              <a:rPr lang="en-US" altLang="ko-KR" sz="2400" dirty="0"/>
              <a:t>2*7 = 14</a:t>
            </a:r>
          </a:p>
          <a:p>
            <a:endParaRPr lang="en-US" altLang="ko-KR" sz="2400" dirty="0"/>
          </a:p>
          <a:p>
            <a:r>
              <a:rPr lang="en-US" altLang="ko-KR" sz="2400" dirty="0"/>
              <a:t>3*6 = 18</a:t>
            </a:r>
          </a:p>
          <a:p>
            <a:endParaRPr lang="en-US" altLang="ko-KR" sz="2400" dirty="0"/>
          </a:p>
          <a:p>
            <a:r>
              <a:rPr lang="en-US" altLang="ko-KR" sz="2400" dirty="0"/>
              <a:t>4*5 = 20</a:t>
            </a:r>
            <a:endParaRPr lang="ko-KR" altLang="en-US" sz="24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8F692CE-1B45-48E0-814B-BFFAE7686B74}"/>
              </a:ext>
            </a:extLst>
          </p:cNvPr>
          <p:cNvSpPr/>
          <p:nvPr/>
        </p:nvSpPr>
        <p:spPr>
          <a:xfrm>
            <a:off x="2531325" y="2859974"/>
            <a:ext cx="468351" cy="190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A97BF64-92EF-48B2-A331-0F16D8F78218}"/>
              </a:ext>
            </a:extLst>
          </p:cNvPr>
          <p:cNvSpPr/>
          <p:nvPr/>
        </p:nvSpPr>
        <p:spPr>
          <a:xfrm>
            <a:off x="2531326" y="3586975"/>
            <a:ext cx="468351" cy="190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A67B00B-D429-4EBA-A7AF-FA57FF09DCE7}"/>
              </a:ext>
            </a:extLst>
          </p:cNvPr>
          <p:cNvSpPr/>
          <p:nvPr/>
        </p:nvSpPr>
        <p:spPr>
          <a:xfrm>
            <a:off x="2531326" y="4313976"/>
            <a:ext cx="468351" cy="190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5BE0676-028B-49A3-8F70-2FDD9B3A3B7B}"/>
              </a:ext>
            </a:extLst>
          </p:cNvPr>
          <p:cNvSpPr/>
          <p:nvPr/>
        </p:nvSpPr>
        <p:spPr>
          <a:xfrm>
            <a:off x="2531326" y="5040977"/>
            <a:ext cx="468351" cy="190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4676B-8D94-43DF-8282-D0ACB0563E8F}"/>
              </a:ext>
            </a:extLst>
          </p:cNvPr>
          <p:cNvSpPr txBox="1"/>
          <p:nvPr/>
        </p:nvSpPr>
        <p:spPr>
          <a:xfrm>
            <a:off x="5742877" y="3211551"/>
            <a:ext cx="595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원소들의 표준편차가 적을 때 곱한 값이 가장 크다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98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245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해결법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1)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개에 원소에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 /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넣는다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 % n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값이 남는다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2)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 %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원소만 골라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해준다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예시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s = 53, n = 7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이라 하면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  s / n = 7, s % n = 4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answer = [7, 7, 7, 7, 7, 7, 7]</a:t>
            </a: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049E8-226F-4916-94DA-4C53A3CE540A}"/>
              </a:ext>
            </a:extLst>
          </p:cNvPr>
          <p:cNvSpPr txBox="1"/>
          <p:nvPr/>
        </p:nvSpPr>
        <p:spPr>
          <a:xfrm>
            <a:off x="1750742" y="4404732"/>
            <a:ext cx="353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일단 </a:t>
            </a:r>
            <a:r>
              <a:rPr lang="en-US" altLang="ko-KR" b="1" dirty="0"/>
              <a:t>7</a:t>
            </a:r>
            <a:r>
              <a:rPr lang="ko-KR" altLang="en-US" b="1" dirty="0"/>
              <a:t>개의 원소를 </a:t>
            </a:r>
            <a:r>
              <a:rPr lang="en-US" altLang="ko-KR" b="1" dirty="0"/>
              <a:t>7</a:t>
            </a:r>
            <a:r>
              <a:rPr lang="ko-KR" altLang="en-US" b="1" dirty="0"/>
              <a:t>로 </a:t>
            </a:r>
            <a:r>
              <a:rPr lang="ko-KR" altLang="en-US" b="1" dirty="0" err="1"/>
              <a:t>채워넣고</a:t>
            </a:r>
            <a:endParaRPr lang="ko-KR" altLang="en-US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D27167-1B32-42E6-89C7-F080D6A153D1}"/>
              </a:ext>
            </a:extLst>
          </p:cNvPr>
          <p:cNvCxnSpPr/>
          <p:nvPr/>
        </p:nvCxnSpPr>
        <p:spPr>
          <a:xfrm flipV="1">
            <a:off x="3256156" y="3880624"/>
            <a:ext cx="0" cy="4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0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245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해결법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1)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개에 원소에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 /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넣는다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 % n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값이 남는다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2)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 %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원소만 골라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해준다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예시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s = 53, n = 7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이라 하면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  s / n = 7, s % n = 4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answer = [7, 7, 7, 8, 8, 8, 8]</a:t>
            </a: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2AC9D-8824-463D-8FDC-E225A50917E4}"/>
              </a:ext>
            </a:extLst>
          </p:cNvPr>
          <p:cNvSpPr txBox="1"/>
          <p:nvPr/>
        </p:nvSpPr>
        <p:spPr>
          <a:xfrm>
            <a:off x="1750741" y="4404732"/>
            <a:ext cx="418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딱 </a:t>
            </a:r>
            <a:r>
              <a:rPr lang="en-US" altLang="ko-KR" b="1" dirty="0"/>
              <a:t>4</a:t>
            </a:r>
            <a:r>
              <a:rPr lang="ko-KR" altLang="en-US" b="1" dirty="0"/>
              <a:t>개의 원소만 </a:t>
            </a:r>
            <a:r>
              <a:rPr lang="en-US" altLang="ko-KR" b="1" dirty="0"/>
              <a:t>+1 </a:t>
            </a:r>
            <a:r>
              <a:rPr lang="ko-KR" altLang="en-US" b="1" dirty="0"/>
              <a:t>해서 </a:t>
            </a:r>
            <a:r>
              <a:rPr lang="en-US" altLang="ko-KR" b="1" dirty="0"/>
              <a:t>8</a:t>
            </a:r>
            <a:r>
              <a:rPr lang="ko-KR" altLang="en-US" b="1" dirty="0"/>
              <a:t>로 채운다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8EF3EF-C43B-4D1D-A1C5-E72559009116}"/>
              </a:ext>
            </a:extLst>
          </p:cNvPr>
          <p:cNvCxnSpPr/>
          <p:nvPr/>
        </p:nvCxnSpPr>
        <p:spPr>
          <a:xfrm flipV="1">
            <a:off x="3256156" y="3880624"/>
            <a:ext cx="0" cy="4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15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3482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주의점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1) </a:t>
            </a:r>
            <a:r>
              <a:rPr lang="ko-KR" altLang="en-US" b="1" dirty="0"/>
              <a:t>오름차순으로 정렬해야 한다는 점</a:t>
            </a:r>
            <a:endParaRPr lang="en-US" altLang="ko-KR" b="1" dirty="0"/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2) </a:t>
            </a:r>
            <a:r>
              <a:rPr lang="ko-KR" altLang="en-US" b="1" dirty="0"/>
              <a:t>최고의 집합을 구할 수 없는 경우 </a:t>
            </a:r>
            <a:r>
              <a:rPr lang="en-US" altLang="ko-KR" b="1" dirty="0"/>
              <a:t>-1</a:t>
            </a:r>
            <a:r>
              <a:rPr lang="ko-KR" altLang="en-US" b="1" dirty="0"/>
              <a:t>을 반환해야 한다는 점</a:t>
            </a:r>
            <a:endParaRPr lang="en-US" altLang="ko-KR" b="1" dirty="0"/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최고의 집합을 구할 수 없는 경우는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</a:p>
          <a:p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=&gt; s / n = 0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인 경우 즉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s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보다 작은 경우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</a:p>
          <a:p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 n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개의 자연수의 합으로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만들 수 없다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2765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CB10F0-1E52-4E3E-A23C-BAFB5E39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387" y="670142"/>
            <a:ext cx="5039226" cy="62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3032</TotalTime>
  <Words>389</Words>
  <Application>Microsoft Office PowerPoint</Application>
  <PresentationFormat>와이드스크린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104</cp:revision>
  <dcterms:created xsi:type="dcterms:W3CDTF">2021-01-02T15:13:48Z</dcterms:created>
  <dcterms:modified xsi:type="dcterms:W3CDTF">2021-11-14T20:07:21Z</dcterms:modified>
</cp:coreProperties>
</file>