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1" r:id="rId5"/>
    <p:sldId id="336" r:id="rId6"/>
    <p:sldId id="33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8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야근 지수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6711513" y="1753774"/>
            <a:ext cx="5595805" cy="37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퇴근까지 남은 시간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works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남은 일의 작업량을 담은 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당 작업량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 처리가 가능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야근 피로도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야근 시작한 시점의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잔업량의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제곱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야근 피로도를 최소화한 값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F8625E-156B-4884-8652-2B41284C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9" y="2023828"/>
            <a:ext cx="6580104" cy="33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495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고찰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야근 피로도의 최소값을 구해야 하는 문제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제곱의 합의 최솟값을 구해야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숫자가 클 수록 그 수의 제곱 또한 커진다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최대한 작업량들을 평등하게 작게 만들어야 야근 피로도가 줄어든다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해결책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매 순간 작업량 중에 가장 큰 값을 찾아서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=&gt;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우선순위큐를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사용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41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해결법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1)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최대힙인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우선순위큐에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작업량들을 모두 삽입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2)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만큼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우선순위큐에서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최댓값을 가져와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해주고 다시 삽입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2-1)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작업량의 총합이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작은 경우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나올 수 있기 때문에 예외처리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3)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남은 작업량들의 제곱의 합을 구해 야근 피로도의 최솟값을 찾기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032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950FE-DE93-4B06-8A9E-82819928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40" y="0"/>
            <a:ext cx="5048120" cy="67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3083</TotalTime>
  <Words>199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110</cp:revision>
  <dcterms:created xsi:type="dcterms:W3CDTF">2021-01-02T15:13:48Z</dcterms:created>
  <dcterms:modified xsi:type="dcterms:W3CDTF">2021-11-21T20:41:09Z</dcterms:modified>
</cp:coreProperties>
</file>