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81" r:id="rId4"/>
    <p:sldId id="301" r:id="rId5"/>
    <p:sldId id="339" r:id="rId6"/>
    <p:sldId id="349" r:id="rId7"/>
    <p:sldId id="341" r:id="rId8"/>
    <p:sldId id="345" r:id="rId9"/>
    <p:sldId id="346" r:id="rId10"/>
    <p:sldId id="348" r:id="rId11"/>
    <p:sldId id="33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31" y="2452192"/>
            <a:ext cx="12083969" cy="1655762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latin typeface="+mj-lt"/>
              </a:rPr>
              <a:t>11</a:t>
            </a:r>
            <a:r>
              <a:rPr lang="ko-KR" altLang="en-US" sz="6600" b="1" dirty="0">
                <a:latin typeface="+mj-lt"/>
              </a:rPr>
              <a:t>주차 </a:t>
            </a:r>
            <a:r>
              <a:rPr lang="en-US" altLang="ko-KR" sz="6600" b="1" dirty="0">
                <a:latin typeface="+mj-lt"/>
              </a:rPr>
              <a:t>: </a:t>
            </a:r>
            <a:r>
              <a:rPr lang="ko-KR" altLang="en-US" sz="6600" b="1" dirty="0">
                <a:latin typeface="+mj-lt"/>
              </a:rPr>
              <a:t>기지국 설치</a:t>
            </a:r>
            <a:endParaRPr lang="en-US" altLang="ko-KR" sz="66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0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예시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11, w = 1,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기지국이 설치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칸에는 전파가 오지 않는다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10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번칸에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기지국이 설치하는 경우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9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칸을 포함해서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 까지는 전파가 닿는다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설치하면 모든 구간에 전파가 닿게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60C8E2-1856-4D35-83BA-FAB11BDF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36687"/>
              </p:ext>
            </p:extLst>
          </p:nvPr>
        </p:nvGraphicFramePr>
        <p:xfrm>
          <a:off x="1210906" y="257464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82578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8038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699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4485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15855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41134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7190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55509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5516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309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165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0978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5CF7483-BFE4-4324-A72E-D0132B37EB45}"/>
              </a:ext>
            </a:extLst>
          </p:cNvPr>
          <p:cNvSpPr/>
          <p:nvPr/>
        </p:nvSpPr>
        <p:spPr>
          <a:xfrm>
            <a:off x="7369627" y="3429000"/>
            <a:ext cx="251927" cy="4397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정답 코드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C931-D2FD-4131-868F-7C9FF9352C85}"/>
              </a:ext>
            </a:extLst>
          </p:cNvPr>
          <p:cNvSpPr txBox="1"/>
          <p:nvPr/>
        </p:nvSpPr>
        <p:spPr>
          <a:xfrm>
            <a:off x="5462412" y="1644930"/>
            <a:ext cx="7044612" cy="515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cur :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현재 탐색하는 아파트의 위치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index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이번에 비교할 기지국의 인덱스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 전파를 받고 있는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=&gt; stations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오름차순으로 정렬되어 있기 때문에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index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앞에서부터 하나씩 비교해주면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결과적으로 기지국이 중첩되어 있어도 연속적으로 전파를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받는 구간을 넘길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전파를 받고 있지 않는 경우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B7A0B8-1587-4D83-800F-A1A8AB5F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0" y="1563016"/>
            <a:ext cx="5334462" cy="3993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D7BA3-C11F-491F-8D46-623AFA9D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86" y="2471784"/>
            <a:ext cx="4701947" cy="74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5DB486-8F04-4E6A-9570-A84B4F4D4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86" y="5597509"/>
            <a:ext cx="1699407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정답 코드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30B0-AA8E-4937-A5AF-3D2CBE9D3089}"/>
              </a:ext>
            </a:extLst>
          </p:cNvPr>
          <p:cNvSpPr txBox="1"/>
          <p:nvPr/>
        </p:nvSpPr>
        <p:spPr>
          <a:xfrm>
            <a:off x="957303" y="1753774"/>
            <a:ext cx="11350015" cy="3355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N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아파트의 개수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stations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기지국이 설치된 아파트의 번호가 담긴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차원 배열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W :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전파의 도달 거리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기지국이 설치된 아파트를 기준으로 전파를 양쪽으로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만큼 전달 가능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모든 아파트의 전파를 전달하기 위해 중설해야 할 기지국의 최솟값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604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고찰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기지국이 설치된다면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– w ~ a + w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까지 전파가 전달 된다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아파트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범위를 넘어서지 않는다면 기지국 하나당 전달하는 전파의 범위는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2 * w + 1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기지국을 최소한으로 설치하려면 최대한 안 겹치게 기지국을 설치해야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이를 위해 기지국 하나당 전달하는 전파의 범위를 이용해야 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0C4F5-21AC-4E1C-BE34-F82AD294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06" y="2605969"/>
            <a:ext cx="3444538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604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풀이 방법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1 ~ n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아파트를 하나씩 탐색하면서 해당 아파트에 전파가 닿는지를 체크하여 해결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n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200,000,000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이하의 자연수이고 효율성 테스트가 있으므로 시간초과에 걸린다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새 기지국은 전파가 닿지 않는 아파트에만 전파가 닿도록 설치하면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전파의 도달거리를 이용해서 탐색 할 아파트를 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스킵한다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 하나는 양 옆으로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칸으로 전파를 뿌린다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 아파트에 전파를 뿌리는 기지국이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라면 아파트 위치에 상관 없이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기지국은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b-w ~ 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b+w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 전파를 뿌리고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만약 현재 아파트가 전파가 도달하고 해당 전파를 보내는 기지국이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stations[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stations[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+ w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까지는 전파가 무조건 전달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stations[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 + w + 1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부터 탐색을 다시 시작하면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407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485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풀이 방법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 하나를 설치하면 총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 * w + 1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의 칸을 담당할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아파트를 포함하여 최대한 넓은 범위로 전파를 뿌리고 싶다면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전파 도달범위 끝이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아파트가 오도록 기지국을 설치하면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 a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+ w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기지국을 설치하면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 ~ a + (2 * w + 1)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만큼 전파를 뿌릴 수 있다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만약 현재 아파트에 전파가 도달하지 않는다면 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 뒤에 하나 설치하면서</a:t>
            </a: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2 * w + 1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칸 이동 후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다시 탐색을 시작하면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4009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0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예시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11, w = 1,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기지국이 설치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칸에는 전파가 오지 않는다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2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번칸에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기지국이 설치하는 경우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칸을 포함해서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 까지는 전파가 닿는다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설치하고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번칸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부터 탐색을 실시하면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60C8E2-1856-4D35-83BA-FAB11BDF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19481"/>
              </p:ext>
            </p:extLst>
          </p:nvPr>
        </p:nvGraphicFramePr>
        <p:xfrm>
          <a:off x="1210906" y="257464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82578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8038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699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4485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15855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41134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7190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55509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5516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309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165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0978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5CF7483-BFE4-4324-A72E-D0132B37EB45}"/>
              </a:ext>
            </a:extLst>
          </p:cNvPr>
          <p:cNvSpPr/>
          <p:nvPr/>
        </p:nvSpPr>
        <p:spPr>
          <a:xfrm>
            <a:off x="1446244" y="3429000"/>
            <a:ext cx="251927" cy="4397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44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예시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11, w = 1,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기지국이 설치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칸에는 전파가 닿는다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전파는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설치된 기지국에서 보내는 전파이다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해당 기지국에서 보내는 전파는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 까지 닿는다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6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부터 탐색을 실시한다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60C8E2-1856-4D35-83BA-FAB11BDFD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54810"/>
              </p:ext>
            </p:extLst>
          </p:nvPr>
        </p:nvGraphicFramePr>
        <p:xfrm>
          <a:off x="1210906" y="257464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82578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8038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699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4485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15855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41134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7190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55509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5516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309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165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0978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5CF7483-BFE4-4324-A72E-D0132B37EB45}"/>
              </a:ext>
            </a:extLst>
          </p:cNvPr>
          <p:cNvSpPr/>
          <p:nvPr/>
        </p:nvSpPr>
        <p:spPr>
          <a:xfrm>
            <a:off x="3685591" y="3429000"/>
            <a:ext cx="251927" cy="4397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9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0BDFF-0247-47E7-8B10-D5EA2787905F}"/>
              </a:ext>
            </a:extLst>
          </p:cNvPr>
          <p:cNvSpPr txBox="1"/>
          <p:nvPr/>
        </p:nvSpPr>
        <p:spPr>
          <a:xfrm>
            <a:off x="740229" y="1533941"/>
            <a:ext cx="11132457" cy="50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예시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• n = 11, w = 1, 4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번과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기지국이 설치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• 6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칸에는 전파가 오지 않는다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7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번칸에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기지국이 설치하는 경우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6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칸을 포함해서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 칸 까지는 전파가 닿는다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=&gt; 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기지국을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7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번에 설치하고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9</a:t>
            </a:r>
            <a:r>
              <a:rPr lang="ko-KR" altLang="en-US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번칸</a:t>
            </a:r>
            <a:r>
              <a:rPr lang="ko-KR" altLang="en-US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부터 탐색을 실시하면 된다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A43269A-FA59-4E57-ACE9-335E90E16D43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60C8E2-1856-4D35-83BA-FAB11BDFDA27}"/>
              </a:ext>
            </a:extLst>
          </p:cNvPr>
          <p:cNvGraphicFramePr>
            <a:graphicFrameLocks noGrp="1"/>
          </p:cNvGraphicFramePr>
          <p:nvPr/>
        </p:nvGraphicFramePr>
        <p:xfrm>
          <a:off x="1210906" y="257464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825789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8038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8699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224485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15855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411341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9719055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555092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5516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070309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31657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6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0978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55CF7483-BFE4-4324-A72E-D0132B37EB45}"/>
              </a:ext>
            </a:extLst>
          </p:cNvPr>
          <p:cNvSpPr/>
          <p:nvPr/>
        </p:nvSpPr>
        <p:spPr>
          <a:xfrm>
            <a:off x="5148941" y="3429000"/>
            <a:ext cx="251927" cy="4397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797</Words>
  <Application>Microsoft Office PowerPoint</Application>
  <PresentationFormat>와이드스크린</PresentationFormat>
  <Paragraphs>194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138</cp:revision>
  <dcterms:created xsi:type="dcterms:W3CDTF">2021-01-02T15:13:48Z</dcterms:created>
  <dcterms:modified xsi:type="dcterms:W3CDTF">2022-01-10T06:34:56Z</dcterms:modified>
</cp:coreProperties>
</file>