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1" r:id="rId5"/>
    <p:sldId id="335" r:id="rId6"/>
    <p:sldId id="338" r:id="rId7"/>
    <p:sldId id="339" r:id="rId8"/>
    <p:sldId id="340" r:id="rId9"/>
    <p:sldId id="341" r:id="rId10"/>
    <p:sldId id="336" r:id="rId11"/>
    <p:sldId id="33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6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하노이의 탑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방법을 정리하면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원판이 있을 때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1)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기둥에서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원판을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기둥으로 옮긴다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2)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기둥에 하나 남은 가장 큰 기둥을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기둥으로 옮긴다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3)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기둥에 있는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원판을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기둥으로 옮긴다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이러한 과정을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n-1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원판들을 옮길 때도 마찬가지로 해줘야 옮길 수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구현시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재귀를 사용하여 구현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032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57174" y="1340285"/>
            <a:ext cx="7956170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이면 원반 하나만 옮기면 되므로 바로 저장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start =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옮기기 시작하는 기둥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dest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옮기는 목적지인 기둥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6 – start –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dest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 이외의 나머지 기둥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ex) start = 1,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dest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= 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 때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나머지 기둥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 6 – 1 – 3 = 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D3141-97F0-4E12-8BFD-1269043A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06" y="1080729"/>
            <a:ext cx="5970494" cy="57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6434666" y="1340285"/>
            <a:ext cx="5272577" cy="391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원판의 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하노이 탑 퍼즐 규칙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번에 하나의 원판만 옮길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큰 원판이 작은 원판 위에 있어서는 안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기둥에 있는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원판들을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원판으로 옮기는 최소의 방법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1B25D5-6509-4E8F-94C4-1FAF00C9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27" y="1340285"/>
            <a:ext cx="570627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185748" y="1340285"/>
            <a:ext cx="10927977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하노이의 탑 조건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 번에 하나의 원판만 옮길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기둥의 맨 위에 있는 원판만 옮길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큰 원판이 작은 원판 위에 있어서는 안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원판 이동 시 원판의 크기에 신경을 써야 함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결론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모든 원판을 옮기려면 가장 큰 원반부터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기둥 밑에 깔아야 하고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밑에 깔린 가장 큰 원판을 옮기기 위해서는 위의 작은 원판들을 모두 옮겨야 한다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C52CB7-A279-4ECE-96BA-36FCC0F5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63" y="1579975"/>
            <a:ext cx="4096322" cy="4791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EA1F1B-7A76-4381-A866-83ED34089C41}"/>
              </a:ext>
            </a:extLst>
          </p:cNvPr>
          <p:cNvSpPr txBox="1"/>
          <p:nvPr/>
        </p:nvSpPr>
        <p:spPr>
          <a:xfrm>
            <a:off x="5657850" y="1714500"/>
            <a:ext cx="528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 큰 원판 작은 원판이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위에 있던 작은 원판을 </a:t>
            </a:r>
            <a:r>
              <a:rPr lang="en-US" altLang="ko-KR" dirty="0"/>
              <a:t>2</a:t>
            </a:r>
            <a:r>
              <a:rPr lang="ko-KR" altLang="en-US" dirty="0"/>
              <a:t>번 기둥으로 옮긴다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기둥의 큰 원판을 </a:t>
            </a:r>
            <a:r>
              <a:rPr lang="en-US" altLang="ko-KR" dirty="0"/>
              <a:t>3</a:t>
            </a:r>
            <a:r>
              <a:rPr lang="ko-KR" altLang="en-US" dirty="0"/>
              <a:t>번 기둥으로 옮긴다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2</a:t>
            </a:r>
            <a:r>
              <a:rPr lang="ko-KR" altLang="en-US" dirty="0"/>
              <a:t>번 기둥의 작은 원판을 </a:t>
            </a:r>
            <a:r>
              <a:rPr lang="en-US" altLang="ko-KR" dirty="0"/>
              <a:t>3</a:t>
            </a:r>
            <a:r>
              <a:rPr lang="ko-KR" altLang="en-US" dirty="0"/>
              <a:t>번 기둥의 큰 원판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 위로 옮긴다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8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A1F1B-7A76-4381-A866-83ED34089C41}"/>
              </a:ext>
            </a:extLst>
          </p:cNvPr>
          <p:cNvSpPr txBox="1"/>
          <p:nvPr/>
        </p:nvSpPr>
        <p:spPr>
          <a:xfrm>
            <a:off x="4949638" y="1991499"/>
            <a:ext cx="665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 큰 원판과 그 위에 작은 원판들이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2B7BA-FB82-42E7-A43F-621C7F924002}"/>
              </a:ext>
            </a:extLst>
          </p:cNvPr>
          <p:cNvSpPr txBox="1"/>
          <p:nvPr/>
        </p:nvSpPr>
        <p:spPr>
          <a:xfrm>
            <a:off x="582706" y="1980568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F81C3-7B3A-480E-82EE-1A4D843D7BEB}"/>
              </a:ext>
            </a:extLst>
          </p:cNvPr>
          <p:cNvSpPr txBox="1"/>
          <p:nvPr/>
        </p:nvSpPr>
        <p:spPr>
          <a:xfrm>
            <a:off x="2215401" y="1980568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A79C7-DD38-40BF-9D0A-62A979DFF11F}"/>
              </a:ext>
            </a:extLst>
          </p:cNvPr>
          <p:cNvSpPr txBox="1"/>
          <p:nvPr/>
        </p:nvSpPr>
        <p:spPr>
          <a:xfrm>
            <a:off x="3848097" y="1991499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A7CDE35-DF60-46E3-9024-4D556FB40BAD}"/>
              </a:ext>
            </a:extLst>
          </p:cNvPr>
          <p:cNvSpPr/>
          <p:nvPr/>
        </p:nvSpPr>
        <p:spPr>
          <a:xfrm>
            <a:off x="192742" y="2411951"/>
            <a:ext cx="1183339" cy="17198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작은 원판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C40F45-4596-4A82-8C0B-625E0104CFB9}"/>
              </a:ext>
            </a:extLst>
          </p:cNvPr>
          <p:cNvSpPr/>
          <p:nvPr/>
        </p:nvSpPr>
        <p:spPr>
          <a:xfrm>
            <a:off x="192742" y="4358182"/>
            <a:ext cx="1183339" cy="50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큰 원판</a:t>
            </a:r>
          </a:p>
        </p:txBody>
      </p:sp>
    </p:spTree>
    <p:extLst>
      <p:ext uri="{BB962C8B-B14F-4D97-AF65-F5344CB8AC3E}">
        <p14:creationId xmlns:p14="http://schemas.microsoft.com/office/powerpoint/2010/main" val="13323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A1F1B-7A76-4381-A866-83ED34089C41}"/>
              </a:ext>
            </a:extLst>
          </p:cNvPr>
          <p:cNvSpPr txBox="1"/>
          <p:nvPr/>
        </p:nvSpPr>
        <p:spPr>
          <a:xfrm>
            <a:off x="4949638" y="1991499"/>
            <a:ext cx="665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 큰 원판과 그 위에 작은 원판들이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기둥에서 작은 원판들을 </a:t>
            </a:r>
            <a:r>
              <a:rPr lang="en-US" altLang="ko-KR" dirty="0"/>
              <a:t>2</a:t>
            </a:r>
            <a:r>
              <a:rPr lang="ko-KR" altLang="en-US" dirty="0"/>
              <a:t>번 기둥으로 옮긴다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2B7BA-FB82-42E7-A43F-621C7F924002}"/>
              </a:ext>
            </a:extLst>
          </p:cNvPr>
          <p:cNvSpPr txBox="1"/>
          <p:nvPr/>
        </p:nvSpPr>
        <p:spPr>
          <a:xfrm>
            <a:off x="582706" y="1980568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F81C3-7B3A-480E-82EE-1A4D843D7BEB}"/>
              </a:ext>
            </a:extLst>
          </p:cNvPr>
          <p:cNvSpPr txBox="1"/>
          <p:nvPr/>
        </p:nvSpPr>
        <p:spPr>
          <a:xfrm>
            <a:off x="2215401" y="1980568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A79C7-DD38-40BF-9D0A-62A979DFF11F}"/>
              </a:ext>
            </a:extLst>
          </p:cNvPr>
          <p:cNvSpPr txBox="1"/>
          <p:nvPr/>
        </p:nvSpPr>
        <p:spPr>
          <a:xfrm>
            <a:off x="3848097" y="1991499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A7CDE35-DF60-46E3-9024-4D556FB40BAD}"/>
              </a:ext>
            </a:extLst>
          </p:cNvPr>
          <p:cNvSpPr/>
          <p:nvPr/>
        </p:nvSpPr>
        <p:spPr>
          <a:xfrm>
            <a:off x="1825437" y="3147946"/>
            <a:ext cx="1183339" cy="17198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작은 원판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C40F45-4596-4A82-8C0B-625E0104CFB9}"/>
              </a:ext>
            </a:extLst>
          </p:cNvPr>
          <p:cNvSpPr/>
          <p:nvPr/>
        </p:nvSpPr>
        <p:spPr>
          <a:xfrm>
            <a:off x="192742" y="4358182"/>
            <a:ext cx="1183339" cy="50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큰 원판</a:t>
            </a:r>
          </a:p>
        </p:txBody>
      </p:sp>
    </p:spTree>
    <p:extLst>
      <p:ext uri="{BB962C8B-B14F-4D97-AF65-F5344CB8AC3E}">
        <p14:creationId xmlns:p14="http://schemas.microsoft.com/office/powerpoint/2010/main" val="285926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A1F1B-7A76-4381-A866-83ED34089C41}"/>
              </a:ext>
            </a:extLst>
          </p:cNvPr>
          <p:cNvSpPr txBox="1"/>
          <p:nvPr/>
        </p:nvSpPr>
        <p:spPr>
          <a:xfrm>
            <a:off x="4949638" y="1991499"/>
            <a:ext cx="6659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 큰 원</a:t>
            </a:r>
            <a:r>
              <a:rPr lang="ko-KR" altLang="en-US" sz="1800" dirty="0"/>
              <a:t>판</a:t>
            </a:r>
            <a:r>
              <a:rPr lang="ko-KR" altLang="en-US" dirty="0"/>
              <a:t>과 그 위에 작은 원</a:t>
            </a:r>
            <a:r>
              <a:rPr lang="ko-KR" altLang="en-US" sz="1800" dirty="0"/>
              <a:t>판</a:t>
            </a:r>
            <a:r>
              <a:rPr lang="ko-KR" altLang="en-US" dirty="0"/>
              <a:t>들이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기둥에서 작은 원</a:t>
            </a:r>
            <a:r>
              <a:rPr lang="ko-KR" altLang="en-US" sz="1800" dirty="0"/>
              <a:t>판</a:t>
            </a:r>
            <a:r>
              <a:rPr lang="ko-KR" altLang="en-US" dirty="0"/>
              <a:t>들을 </a:t>
            </a:r>
            <a:r>
              <a:rPr lang="en-US" altLang="ko-KR" dirty="0"/>
              <a:t>2</a:t>
            </a:r>
            <a:r>
              <a:rPr lang="ko-KR" altLang="en-US" dirty="0"/>
              <a:t>번 기둥으로 옮긴다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기둥에서 </a:t>
            </a:r>
            <a:r>
              <a:rPr lang="en-US" altLang="ko-KR" dirty="0"/>
              <a:t>3</a:t>
            </a:r>
            <a:r>
              <a:rPr lang="ko-KR" altLang="en-US" dirty="0"/>
              <a:t>번 기둥으로 큰 원</a:t>
            </a:r>
            <a:r>
              <a:rPr lang="ko-KR" altLang="en-US" sz="1800" dirty="0"/>
              <a:t>판</a:t>
            </a:r>
            <a:r>
              <a:rPr lang="ko-KR" altLang="en-US" dirty="0"/>
              <a:t>을 옮긴다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2B7BA-FB82-42E7-A43F-621C7F924002}"/>
              </a:ext>
            </a:extLst>
          </p:cNvPr>
          <p:cNvSpPr txBox="1"/>
          <p:nvPr/>
        </p:nvSpPr>
        <p:spPr>
          <a:xfrm>
            <a:off x="582706" y="1980568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F81C3-7B3A-480E-82EE-1A4D843D7BEB}"/>
              </a:ext>
            </a:extLst>
          </p:cNvPr>
          <p:cNvSpPr txBox="1"/>
          <p:nvPr/>
        </p:nvSpPr>
        <p:spPr>
          <a:xfrm>
            <a:off x="2215401" y="1980568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A79C7-DD38-40BF-9D0A-62A979DFF11F}"/>
              </a:ext>
            </a:extLst>
          </p:cNvPr>
          <p:cNvSpPr txBox="1"/>
          <p:nvPr/>
        </p:nvSpPr>
        <p:spPr>
          <a:xfrm>
            <a:off x="3848097" y="1991499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A7CDE35-DF60-46E3-9024-4D556FB40BAD}"/>
              </a:ext>
            </a:extLst>
          </p:cNvPr>
          <p:cNvSpPr/>
          <p:nvPr/>
        </p:nvSpPr>
        <p:spPr>
          <a:xfrm>
            <a:off x="1825437" y="3147946"/>
            <a:ext cx="1183339" cy="17198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작은 원판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C40F45-4596-4A82-8C0B-625E0104CFB9}"/>
              </a:ext>
            </a:extLst>
          </p:cNvPr>
          <p:cNvSpPr/>
          <p:nvPr/>
        </p:nvSpPr>
        <p:spPr>
          <a:xfrm>
            <a:off x="3527612" y="4358182"/>
            <a:ext cx="1183339" cy="50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큰 원판</a:t>
            </a:r>
          </a:p>
        </p:txBody>
      </p:sp>
    </p:spTree>
    <p:extLst>
      <p:ext uri="{BB962C8B-B14F-4D97-AF65-F5344CB8AC3E}">
        <p14:creationId xmlns:p14="http://schemas.microsoft.com/office/powerpoint/2010/main" val="410173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A1F1B-7A76-4381-A866-83ED34089C41}"/>
              </a:ext>
            </a:extLst>
          </p:cNvPr>
          <p:cNvSpPr txBox="1"/>
          <p:nvPr/>
        </p:nvSpPr>
        <p:spPr>
          <a:xfrm>
            <a:off x="4949638" y="1991499"/>
            <a:ext cx="6659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 큰 원</a:t>
            </a:r>
            <a:r>
              <a:rPr lang="ko-KR" altLang="en-US" sz="1800" dirty="0"/>
              <a:t>판</a:t>
            </a:r>
            <a:r>
              <a:rPr lang="ko-KR" altLang="en-US" dirty="0"/>
              <a:t>과 그 위에 작은 원</a:t>
            </a:r>
            <a:r>
              <a:rPr lang="ko-KR" altLang="en-US" sz="1800" dirty="0"/>
              <a:t>판</a:t>
            </a:r>
            <a:r>
              <a:rPr lang="ko-KR" altLang="en-US" dirty="0"/>
              <a:t>들이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기둥에서 작은 원</a:t>
            </a:r>
            <a:r>
              <a:rPr lang="ko-KR" altLang="en-US" sz="1800" dirty="0"/>
              <a:t>판</a:t>
            </a:r>
            <a:r>
              <a:rPr lang="ko-KR" altLang="en-US" dirty="0"/>
              <a:t>들을 </a:t>
            </a:r>
            <a:r>
              <a:rPr lang="en-US" altLang="ko-KR" dirty="0"/>
              <a:t>2</a:t>
            </a:r>
            <a:r>
              <a:rPr lang="ko-KR" altLang="en-US" dirty="0"/>
              <a:t>번 기둥으로 옮긴다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번 기둥에서 </a:t>
            </a:r>
            <a:r>
              <a:rPr lang="en-US" altLang="ko-KR" dirty="0"/>
              <a:t>3</a:t>
            </a:r>
            <a:r>
              <a:rPr lang="ko-KR" altLang="en-US" dirty="0"/>
              <a:t>번 기둥으로 큰 원</a:t>
            </a:r>
            <a:r>
              <a:rPr lang="ko-KR" altLang="en-US" sz="1800" dirty="0"/>
              <a:t>판</a:t>
            </a:r>
            <a:r>
              <a:rPr lang="ko-KR" altLang="en-US" dirty="0"/>
              <a:t>을 옮긴다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2</a:t>
            </a:r>
            <a:r>
              <a:rPr lang="ko-KR" altLang="en-US" dirty="0"/>
              <a:t>번 기둥에서 </a:t>
            </a:r>
            <a:r>
              <a:rPr lang="en-US" altLang="ko-KR" dirty="0"/>
              <a:t>3</a:t>
            </a:r>
            <a:r>
              <a:rPr lang="ko-KR" altLang="en-US" dirty="0"/>
              <a:t>번 기둥으로 작은 원</a:t>
            </a:r>
            <a:r>
              <a:rPr lang="ko-KR" altLang="en-US" sz="1800" dirty="0"/>
              <a:t>판</a:t>
            </a:r>
            <a:r>
              <a:rPr lang="ko-KR" altLang="en-US" dirty="0"/>
              <a:t>들을 옮긴다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2B7BA-FB82-42E7-A43F-621C7F924002}"/>
              </a:ext>
            </a:extLst>
          </p:cNvPr>
          <p:cNvSpPr txBox="1"/>
          <p:nvPr/>
        </p:nvSpPr>
        <p:spPr>
          <a:xfrm>
            <a:off x="582706" y="1980568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F81C3-7B3A-480E-82EE-1A4D843D7BEB}"/>
              </a:ext>
            </a:extLst>
          </p:cNvPr>
          <p:cNvSpPr txBox="1"/>
          <p:nvPr/>
        </p:nvSpPr>
        <p:spPr>
          <a:xfrm>
            <a:off x="2215401" y="1980568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A79C7-DD38-40BF-9D0A-62A979DFF11F}"/>
              </a:ext>
            </a:extLst>
          </p:cNvPr>
          <p:cNvSpPr txBox="1"/>
          <p:nvPr/>
        </p:nvSpPr>
        <p:spPr>
          <a:xfrm>
            <a:off x="3848097" y="1991499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A7CDE35-DF60-46E3-9024-4D556FB40BAD}"/>
              </a:ext>
            </a:extLst>
          </p:cNvPr>
          <p:cNvSpPr/>
          <p:nvPr/>
        </p:nvSpPr>
        <p:spPr>
          <a:xfrm>
            <a:off x="3527612" y="2499561"/>
            <a:ext cx="1183339" cy="17198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작은 원판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C40F45-4596-4A82-8C0B-625E0104CFB9}"/>
              </a:ext>
            </a:extLst>
          </p:cNvPr>
          <p:cNvSpPr/>
          <p:nvPr/>
        </p:nvSpPr>
        <p:spPr>
          <a:xfrm>
            <a:off x="3527612" y="4358182"/>
            <a:ext cx="1183339" cy="50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큰 원판</a:t>
            </a:r>
          </a:p>
        </p:txBody>
      </p:sp>
    </p:spTree>
    <p:extLst>
      <p:ext uri="{BB962C8B-B14F-4D97-AF65-F5344CB8AC3E}">
        <p14:creationId xmlns:p14="http://schemas.microsoft.com/office/powerpoint/2010/main" val="210314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494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97</cp:revision>
  <dcterms:created xsi:type="dcterms:W3CDTF">2021-01-02T15:13:48Z</dcterms:created>
  <dcterms:modified xsi:type="dcterms:W3CDTF">2021-11-07T23:28:43Z</dcterms:modified>
</cp:coreProperties>
</file>