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99" r:id="rId4"/>
    <p:sldId id="281" r:id="rId5"/>
    <p:sldId id="300" r:id="rId6"/>
    <p:sldId id="306" r:id="rId7"/>
    <p:sldId id="307" r:id="rId8"/>
    <p:sldId id="308" r:id="rId9"/>
    <p:sldId id="309" r:id="rId10"/>
    <p:sldId id="311" r:id="rId11"/>
    <p:sldId id="312" r:id="rId12"/>
    <p:sldId id="313" r:id="rId13"/>
    <p:sldId id="301" r:id="rId14"/>
    <p:sldId id="28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6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BB603-1CA3-44B3-9CBA-9C25CBB0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5AC0E2-EEEE-4453-A3E3-F42EA035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4D20F-2A01-475D-8795-C571585E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B215-D4FB-4062-9773-2F86869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D6C6F-9F82-4E52-BB5A-41FA43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0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6E18-1AEB-4165-968D-86591DDF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CDCB5-DC73-4091-95EA-CD876862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7BD5-662D-42F8-943C-5DD2926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DB66D-11D5-448B-BA65-A17A46EC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71717-0EC4-4121-A8E8-F61F59C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9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2485B1-8D77-46B8-AE26-621F03957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64298-797E-4F54-A6CC-F107B5F9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DA525-238B-4B82-9481-7AC7B1D0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D65F7-99D6-4C3E-953E-F28814B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1489E-5A2A-43CB-A248-1937D390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2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CC32-FC7B-4AB9-B4DB-F83610F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754B-7D4D-41DA-AE61-678B24B4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9662C-1536-4E65-BF4E-93A21B0A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54097-800D-4DC1-B276-C6BABC00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4EBD0-821E-4D70-923B-61AD365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39820-F1AB-42A4-8F90-2AE46AE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C014-CD44-4D34-8877-9F8F24BF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773-0B09-462C-9D3F-B905AE9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E8BA-977B-43E9-B60D-15E5F032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DD8F-F1BB-47FC-9447-627F151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6205-2A5C-4430-9F87-1BC62A3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1A38-0781-466A-9FB4-89039526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39FDA-689A-447B-9F1E-5FD401D4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49810-B20B-4710-992F-2DDCC174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5A444-8C8A-4B3B-B94C-5A8AEF1C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D6DFA-2874-449B-BFA9-72C9B4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8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9C8AD-74E5-4ED5-9594-DFCC9CA6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3B37-755E-4606-9948-4D7091B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850DC-EE8D-4500-A037-5A604C253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3322E8-D485-4907-A3C4-544126A69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AD25-AD95-4687-8AF0-B1A258BF7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A3A15-8F3F-41F4-8CCA-D9D455C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1874DB-914A-4A75-A17A-D4EA0513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136FE-3E39-4960-A794-483A3464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2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AD289-1163-4689-B44C-8A6A48A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FF0601-173C-450D-B4F0-35F5F09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8FADA-2B52-4E5F-BFEF-E8D48BC6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820AD-4DCB-45A5-812C-F8B3E97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5A4259-22FB-4D02-B0B5-ED92D40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37553-BC51-4591-AD3A-E79FCF45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87D15-64BC-4996-BBCE-9BD384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20E14-62B1-4277-A08A-B12454CD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4F579-597A-48D1-9F8A-69515295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59FAC-40ED-401D-B1DB-C41C246B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FA82-A476-403E-95BE-9DB9B0CF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6CFC-F84F-483F-B385-F0EF330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28E93-79BD-4480-BFC6-681EC6A4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3BB00-78FC-47A1-B3FC-C2D50F1A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F137B5-13CF-4760-AB9F-443821771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1210E1-3859-419B-BFFB-ADEE7A0E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B44F4-A250-45A9-85BF-7B60A93C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3E75-DBF6-476B-A170-3FC135618CF0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1058F-0CED-400B-BBDB-A7C78263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F0C32-D035-448A-8C1B-E2F61A89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26463-B0A0-4B36-90FC-BCD4A18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ADB93-6064-4958-9A90-FF700BFC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C6045-6E2F-498A-A0DB-9D2CF90FB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3E75-DBF6-476B-A170-3FC135618CF0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9D5CC-2939-4CDE-85DD-7397AF37C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BC748-7893-4805-B6DD-C797EBB8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2C983-2A64-49E5-873C-4A87CFF16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CDF8DDA-D21A-4BBB-8281-C158BBD0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8000" b="1" dirty="0">
                <a:latin typeface="+mj-lt"/>
              </a:rPr>
              <a:t>3</a:t>
            </a:r>
            <a:r>
              <a:rPr lang="ko-KR" altLang="en-US" sz="8000" b="1" dirty="0">
                <a:latin typeface="+mj-lt"/>
              </a:rPr>
              <a:t>주차 </a:t>
            </a:r>
            <a:r>
              <a:rPr lang="en-US" altLang="ko-KR" sz="8000" b="1" dirty="0">
                <a:latin typeface="+mj-lt"/>
              </a:rPr>
              <a:t>: </a:t>
            </a:r>
            <a:r>
              <a:rPr lang="ko-KR" altLang="en-US" sz="8000" b="1" dirty="0">
                <a:latin typeface="+mj-lt"/>
              </a:rPr>
              <a:t>멀리 뛰기</a:t>
            </a:r>
            <a:endParaRPr lang="en-US" altLang="ko-KR" sz="8000" b="1" dirty="0">
              <a:latin typeface="+mj-lt"/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74F73D6E-9635-46AC-A6A2-A488B3CCA7A5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ko-KR" altLang="en-US" sz="2000" dirty="0"/>
              <a:t>매주 </a:t>
            </a:r>
            <a:r>
              <a:rPr lang="en-US" altLang="ko-KR" sz="2000" dirty="0"/>
              <a:t>1 </a:t>
            </a:r>
            <a:r>
              <a:rPr lang="ko-KR" altLang="en-US" sz="2000" dirty="0"/>
              <a:t>과제 </a:t>
            </a:r>
            <a:r>
              <a:rPr lang="en-US" altLang="ko-KR" sz="2000" dirty="0"/>
              <a:t>level3</a:t>
            </a:r>
          </a:p>
        </p:txBody>
      </p:sp>
    </p:spTree>
    <p:extLst>
      <p:ext uri="{BB962C8B-B14F-4D97-AF65-F5344CB8AC3E}">
        <p14:creationId xmlns:p14="http://schemas.microsoft.com/office/powerpoint/2010/main" val="330429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968680" y="1753774"/>
            <a:ext cx="10981520" cy="405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점화식으로 생각해보자</a:t>
            </a: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[1] = 1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[2] = 2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[3] =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[1] +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[2] = 1 + 2 = 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[4] =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[2] +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[3] = 2 + 3 = 5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[5] =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[3] +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[4] = 3 + 5 = 8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[6] =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[4] +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[5] = 5 + 8 = 13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…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[n] =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[n - 1] +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[n - 2]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94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968680" y="1753774"/>
            <a:ext cx="10981520" cy="2458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1234567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나누는 이유</a:t>
            </a: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[100] = 354,224,848,179,261,915,075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이번 문제에서 주어진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최대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2000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이였다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값이 너무 기하급수적으로 커진다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5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968680" y="1753774"/>
            <a:ext cx="10981520" cy="4349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모듈러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연산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나머지 연산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양수의 경우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17 mod 5 = 2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음수의 경우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-3 mod 11 = 8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모듈러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연산의 성질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(a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mod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mod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n) mod n = (a + b) mod n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(a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mod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mod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n) mod n = (a - b) mod n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(a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mod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*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mod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n) mod n = (a * b) mod n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21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2782644" y="2143918"/>
            <a:ext cx="10927977" cy="311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(11 mod 8 + 15 mod 8) mod 8 = (3 + 7) mod 8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                    = 10 mod 8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                    = 2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(11 + 15) mod 8 = 26 mod 8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                   = 2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4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2. </a:t>
            </a:r>
            <a:r>
              <a:rPr lang="ko-KR" altLang="en-US" sz="2000" dirty="0"/>
              <a:t>문제 풀이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E3E4-31EB-4BCA-B340-592F9D7A8FAE}"/>
              </a:ext>
            </a:extLst>
          </p:cNvPr>
          <p:cNvSpPr txBox="1"/>
          <p:nvPr/>
        </p:nvSpPr>
        <p:spPr>
          <a:xfrm>
            <a:off x="0" y="1712675"/>
            <a:ext cx="5818094" cy="1162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그냥 피보나치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dp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구현하는 문제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나머지로 </a:t>
            </a:r>
            <a:r>
              <a:rPr lang="ko-KR" altLang="en-US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나눠야하는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조건에 신경을 써주자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F7AE30-03F0-485D-9DFE-FB6875314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790" y="1605496"/>
            <a:ext cx="6210088" cy="41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1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D2E6F"/>
            </a:gs>
            <a:gs pos="2000">
              <a:schemeClr val="accent1">
                <a:lumMod val="75000"/>
              </a:schemeClr>
            </a:gs>
            <a:gs pos="94000">
              <a:srgbClr val="002060"/>
            </a:gs>
            <a:gs pos="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FCD06C-2AA0-47C0-A57E-E78E19E1A8AA}"/>
              </a:ext>
            </a:extLst>
          </p:cNvPr>
          <p:cNvSpPr/>
          <p:nvPr/>
        </p:nvSpPr>
        <p:spPr>
          <a:xfrm>
            <a:off x="3899647" y="0"/>
            <a:ext cx="8292353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B2567-2115-4D0E-98DE-5BBC9803F8FA}"/>
              </a:ext>
            </a:extLst>
          </p:cNvPr>
          <p:cNvSpPr txBox="1"/>
          <p:nvPr/>
        </p:nvSpPr>
        <p:spPr>
          <a:xfrm>
            <a:off x="1344706" y="765446"/>
            <a:ext cx="326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29531-D782-4DF7-8F47-17E3AEE6F415}"/>
              </a:ext>
            </a:extLst>
          </p:cNvPr>
          <p:cNvSpPr txBox="1"/>
          <p:nvPr/>
        </p:nvSpPr>
        <p:spPr>
          <a:xfrm>
            <a:off x="4607859" y="2026021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문제 해설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문제 풀이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66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1CA72C-45A4-4C22-BDDE-F8ECAA245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93" y="1593227"/>
            <a:ext cx="10810413" cy="463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8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466164" y="1753774"/>
            <a:ext cx="10927977" cy="2656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주어진 것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멀리뛰기에 사용될 칸의 수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 (1 &lt;= n &lt;= 2000)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효진이는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칸 혹은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칸을 뛸 수 있다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구해야 할 것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• 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효진이가 끝에 도달할 방법의 개수를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1234567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나눈 나머지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7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779683" y="1753774"/>
            <a:ext cx="10927977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칸인 경우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1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칸을 뛰는 경우 한가지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A67F889-B35B-46FF-B605-9362AF432F64}"/>
              </a:ext>
            </a:extLst>
          </p:cNvPr>
          <p:cNvSpPr/>
          <p:nvPr/>
        </p:nvSpPr>
        <p:spPr>
          <a:xfrm>
            <a:off x="999744" y="4572000"/>
            <a:ext cx="1194816" cy="62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출발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CB1E97-A3BE-435C-B08E-FD127625600D}"/>
              </a:ext>
            </a:extLst>
          </p:cNvPr>
          <p:cNvSpPr/>
          <p:nvPr/>
        </p:nvSpPr>
        <p:spPr>
          <a:xfrm>
            <a:off x="3573208" y="4572000"/>
            <a:ext cx="1194816" cy="62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r>
              <a:rPr lang="ko-KR" altLang="en-US" dirty="0">
                <a:solidFill>
                  <a:sysClr val="windowText" lastClr="000000"/>
                </a:solidFill>
              </a:rPr>
              <a:t>번</a:t>
            </a: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532F2EDA-7BD5-4F93-8FEA-76DA097310D5}"/>
              </a:ext>
            </a:extLst>
          </p:cNvPr>
          <p:cNvCxnSpPr>
            <a:stCxn id="3" idx="0"/>
            <a:endCxn id="8" idx="0"/>
          </p:cNvCxnSpPr>
          <p:nvPr/>
        </p:nvCxnSpPr>
        <p:spPr>
          <a:xfrm rot="5400000" flipH="1" flipV="1">
            <a:off x="2883884" y="3285268"/>
            <a:ext cx="12700" cy="2573464"/>
          </a:xfrm>
          <a:prstGeom prst="curvedConnector3">
            <a:avLst>
              <a:gd name="adj1" fmla="val 650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52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268225" y="1753774"/>
            <a:ext cx="11439436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칸인 경우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2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• 1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칸씩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뛰는 경우                                         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2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칸씩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뛰는 경우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A67F889-B35B-46FF-B605-9362AF432F64}"/>
              </a:ext>
            </a:extLst>
          </p:cNvPr>
          <p:cNvSpPr/>
          <p:nvPr/>
        </p:nvSpPr>
        <p:spPr>
          <a:xfrm>
            <a:off x="1048512" y="3926718"/>
            <a:ext cx="1194816" cy="62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출발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CB1E97-A3BE-435C-B08E-FD127625600D}"/>
              </a:ext>
            </a:extLst>
          </p:cNvPr>
          <p:cNvSpPr/>
          <p:nvPr/>
        </p:nvSpPr>
        <p:spPr>
          <a:xfrm>
            <a:off x="2573464" y="3920368"/>
            <a:ext cx="1194816" cy="62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r>
              <a:rPr lang="ko-KR" altLang="en-US" dirty="0">
                <a:solidFill>
                  <a:sysClr val="windowText" lastClr="000000"/>
                </a:solidFill>
              </a:rPr>
              <a:t>번</a:t>
            </a: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532F2EDA-7BD5-4F93-8FEA-76DA097310D5}"/>
              </a:ext>
            </a:extLst>
          </p:cNvPr>
          <p:cNvCxnSpPr>
            <a:stCxn id="3" idx="0"/>
            <a:endCxn id="8" idx="0"/>
          </p:cNvCxnSpPr>
          <p:nvPr/>
        </p:nvCxnSpPr>
        <p:spPr>
          <a:xfrm rot="5400000" flipH="1" flipV="1">
            <a:off x="2405221" y="3161067"/>
            <a:ext cx="6350" cy="1524952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BDD43838-08F0-4D0C-9ED8-7C1C3225D7FF}"/>
              </a:ext>
            </a:extLst>
          </p:cNvPr>
          <p:cNvSpPr/>
          <p:nvPr/>
        </p:nvSpPr>
        <p:spPr>
          <a:xfrm>
            <a:off x="4098416" y="3920368"/>
            <a:ext cx="1194816" cy="62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lang="ko-KR" altLang="en-US" dirty="0">
                <a:solidFill>
                  <a:sysClr val="windowText" lastClr="000000"/>
                </a:solidFill>
              </a:rPr>
              <a:t>번</a:t>
            </a: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7CDEDF69-14B5-480F-851D-3B973E367E50}"/>
              </a:ext>
            </a:extLst>
          </p:cNvPr>
          <p:cNvCxnSpPr/>
          <p:nvPr/>
        </p:nvCxnSpPr>
        <p:spPr>
          <a:xfrm rot="5400000" flipH="1" flipV="1">
            <a:off x="3930173" y="3154717"/>
            <a:ext cx="6350" cy="1524952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A10D1A03-C95F-44FE-BA80-E9C832817BDA}"/>
              </a:ext>
            </a:extLst>
          </p:cNvPr>
          <p:cNvSpPr/>
          <p:nvPr/>
        </p:nvSpPr>
        <p:spPr>
          <a:xfrm>
            <a:off x="6736080" y="3933068"/>
            <a:ext cx="1194816" cy="62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출발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93E7F97-7C33-4BC0-B123-C6C5431F4B28}"/>
              </a:ext>
            </a:extLst>
          </p:cNvPr>
          <p:cNvSpPr/>
          <p:nvPr/>
        </p:nvSpPr>
        <p:spPr>
          <a:xfrm>
            <a:off x="8261032" y="3926718"/>
            <a:ext cx="1194816" cy="62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r>
              <a:rPr lang="ko-KR" altLang="en-US" dirty="0">
                <a:solidFill>
                  <a:sysClr val="windowText" lastClr="000000"/>
                </a:solidFill>
              </a:rPr>
              <a:t>번</a:t>
            </a: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300DA7D-5FE1-4359-80B9-2D9902E7C5EF}"/>
              </a:ext>
            </a:extLst>
          </p:cNvPr>
          <p:cNvCxnSpPr>
            <a:cxnSpLocks/>
            <a:stCxn id="11" idx="0"/>
            <a:endCxn id="14" idx="0"/>
          </p:cNvCxnSpPr>
          <p:nvPr/>
        </p:nvCxnSpPr>
        <p:spPr>
          <a:xfrm rot="5400000" flipH="1" flipV="1">
            <a:off x="8855265" y="2404941"/>
            <a:ext cx="6350" cy="3049904"/>
          </a:xfrm>
          <a:prstGeom prst="curvedConnector3">
            <a:avLst>
              <a:gd name="adj1" fmla="val 5812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E606617D-BE9D-492D-BE5E-7FBACAFE8408}"/>
              </a:ext>
            </a:extLst>
          </p:cNvPr>
          <p:cNvSpPr/>
          <p:nvPr/>
        </p:nvSpPr>
        <p:spPr>
          <a:xfrm>
            <a:off x="9785984" y="3926718"/>
            <a:ext cx="1194816" cy="62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lang="ko-KR" altLang="en-US" dirty="0">
                <a:solidFill>
                  <a:sysClr val="windowText" lastClr="000000"/>
                </a:solidFill>
              </a:rPr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350747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268225" y="1753774"/>
            <a:ext cx="11439436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칸인 경우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3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• 1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칸씩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뛰는 경우                                          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• 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칸 뛰고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칸 뛰는 경우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A67F889-B35B-46FF-B605-9362AF432F64}"/>
              </a:ext>
            </a:extLst>
          </p:cNvPr>
          <p:cNvSpPr/>
          <p:nvPr/>
        </p:nvSpPr>
        <p:spPr>
          <a:xfrm>
            <a:off x="179464" y="3916531"/>
            <a:ext cx="1194816" cy="62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출발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CB1E97-A3BE-435C-B08E-FD127625600D}"/>
              </a:ext>
            </a:extLst>
          </p:cNvPr>
          <p:cNvSpPr/>
          <p:nvPr/>
        </p:nvSpPr>
        <p:spPr>
          <a:xfrm>
            <a:off x="1704416" y="3910181"/>
            <a:ext cx="1194816" cy="62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r>
              <a:rPr lang="ko-KR" altLang="en-US" dirty="0">
                <a:solidFill>
                  <a:sysClr val="windowText" lastClr="000000"/>
                </a:solidFill>
              </a:rPr>
              <a:t>번</a:t>
            </a: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532F2EDA-7BD5-4F93-8FEA-76DA097310D5}"/>
              </a:ext>
            </a:extLst>
          </p:cNvPr>
          <p:cNvCxnSpPr>
            <a:stCxn id="3" idx="0"/>
            <a:endCxn id="8" idx="0"/>
          </p:cNvCxnSpPr>
          <p:nvPr/>
        </p:nvCxnSpPr>
        <p:spPr>
          <a:xfrm rot="5400000" flipH="1" flipV="1">
            <a:off x="1536173" y="3150880"/>
            <a:ext cx="6350" cy="1524952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BDD43838-08F0-4D0C-9ED8-7C1C3225D7FF}"/>
              </a:ext>
            </a:extLst>
          </p:cNvPr>
          <p:cNvSpPr/>
          <p:nvPr/>
        </p:nvSpPr>
        <p:spPr>
          <a:xfrm>
            <a:off x="3229368" y="3910181"/>
            <a:ext cx="1194816" cy="62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lang="ko-KR" altLang="en-US" dirty="0">
                <a:solidFill>
                  <a:sysClr val="windowText" lastClr="000000"/>
                </a:solidFill>
              </a:rPr>
              <a:t>번</a:t>
            </a: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7CDEDF69-14B5-480F-851D-3B973E367E50}"/>
              </a:ext>
            </a:extLst>
          </p:cNvPr>
          <p:cNvCxnSpPr/>
          <p:nvPr/>
        </p:nvCxnSpPr>
        <p:spPr>
          <a:xfrm rot="5400000" flipH="1" flipV="1">
            <a:off x="3061125" y="3144530"/>
            <a:ext cx="6350" cy="1524952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383869B6-18FC-4ED9-A53A-FD35B0CB0F98}"/>
              </a:ext>
            </a:extLst>
          </p:cNvPr>
          <p:cNvSpPr/>
          <p:nvPr/>
        </p:nvSpPr>
        <p:spPr>
          <a:xfrm>
            <a:off x="4754320" y="3929231"/>
            <a:ext cx="1194816" cy="62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r>
              <a:rPr lang="ko-KR" altLang="en-US" dirty="0">
                <a:solidFill>
                  <a:sysClr val="windowText" lastClr="000000"/>
                </a:solidFill>
              </a:rPr>
              <a:t>번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58D90E6-0C1B-49EF-94BF-E7DC66281752}"/>
              </a:ext>
            </a:extLst>
          </p:cNvPr>
          <p:cNvCxnSpPr/>
          <p:nvPr/>
        </p:nvCxnSpPr>
        <p:spPr>
          <a:xfrm rot="5400000" flipH="1" flipV="1">
            <a:off x="4586077" y="3147705"/>
            <a:ext cx="6350" cy="1524952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C485C56E-7DF3-46D8-9948-A0AB9F760902}"/>
              </a:ext>
            </a:extLst>
          </p:cNvPr>
          <p:cNvSpPr/>
          <p:nvPr/>
        </p:nvSpPr>
        <p:spPr>
          <a:xfrm>
            <a:off x="6242866" y="3922881"/>
            <a:ext cx="1194816" cy="62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출발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1B0B870-33A8-49A4-851A-25328FD6FE77}"/>
              </a:ext>
            </a:extLst>
          </p:cNvPr>
          <p:cNvSpPr/>
          <p:nvPr/>
        </p:nvSpPr>
        <p:spPr>
          <a:xfrm>
            <a:off x="7767818" y="3916531"/>
            <a:ext cx="1194816" cy="62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r>
              <a:rPr lang="ko-KR" altLang="en-US" dirty="0">
                <a:solidFill>
                  <a:sysClr val="windowText" lastClr="000000"/>
                </a:solidFill>
              </a:rPr>
              <a:t>번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3939923-59C3-46A8-9E50-FA40FAEBE12F}"/>
              </a:ext>
            </a:extLst>
          </p:cNvPr>
          <p:cNvSpPr/>
          <p:nvPr/>
        </p:nvSpPr>
        <p:spPr>
          <a:xfrm>
            <a:off x="9292770" y="3916531"/>
            <a:ext cx="1194816" cy="62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lang="ko-KR" altLang="en-US" dirty="0">
                <a:solidFill>
                  <a:sysClr val="windowText" lastClr="000000"/>
                </a:solidFill>
              </a:rPr>
              <a:t>번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08C1B47-BCEF-47E1-981D-380BF0F66DAB}"/>
              </a:ext>
            </a:extLst>
          </p:cNvPr>
          <p:cNvSpPr/>
          <p:nvPr/>
        </p:nvSpPr>
        <p:spPr>
          <a:xfrm>
            <a:off x="10817722" y="3935581"/>
            <a:ext cx="1194816" cy="62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r>
              <a:rPr lang="ko-KR" altLang="en-US" dirty="0">
                <a:solidFill>
                  <a:sysClr val="windowText" lastClr="000000"/>
                </a:solidFill>
              </a:rPr>
              <a:t>번</a:t>
            </a: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976D4F0B-DFFB-48F4-9A8C-481B1EE0A3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55701" y="2399518"/>
            <a:ext cx="19050" cy="3049904"/>
          </a:xfrm>
          <a:prstGeom prst="curvedConnector3">
            <a:avLst>
              <a:gd name="adj1" fmla="val -1844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71D461B4-776A-4DBF-889D-9826D1910A02}"/>
              </a:ext>
            </a:extLst>
          </p:cNvPr>
          <p:cNvCxnSpPr/>
          <p:nvPr/>
        </p:nvCxnSpPr>
        <p:spPr>
          <a:xfrm rot="5400000" flipH="1" flipV="1">
            <a:off x="10649479" y="3173107"/>
            <a:ext cx="6350" cy="1524952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4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268225" y="1753774"/>
            <a:ext cx="11439436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칸인 경우 </a:t>
            </a:r>
            <a:r>
              <a:rPr lang="en-US" altLang="ko-KR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 3</a:t>
            </a: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endParaRPr lang="en-US" altLang="ko-KR" sz="2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• 1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칸뛰고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칸 뛰는 경우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5FD81A4-EA4B-4C39-B882-9B8FC5597B14}"/>
              </a:ext>
            </a:extLst>
          </p:cNvPr>
          <p:cNvSpPr/>
          <p:nvPr/>
        </p:nvSpPr>
        <p:spPr>
          <a:xfrm>
            <a:off x="487681" y="3933069"/>
            <a:ext cx="1194816" cy="62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출발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FA874A-4F91-421B-91C0-48F9A6F12E06}"/>
              </a:ext>
            </a:extLst>
          </p:cNvPr>
          <p:cNvSpPr/>
          <p:nvPr/>
        </p:nvSpPr>
        <p:spPr>
          <a:xfrm>
            <a:off x="2012633" y="3926719"/>
            <a:ext cx="1194816" cy="62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r>
              <a:rPr lang="ko-KR" altLang="en-US" dirty="0">
                <a:solidFill>
                  <a:sysClr val="windowText" lastClr="000000"/>
                </a:solidFill>
              </a:rPr>
              <a:t>번</a:t>
            </a: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2110C392-7276-464C-964C-A0B617CE8DD6}"/>
              </a:ext>
            </a:extLst>
          </p:cNvPr>
          <p:cNvCxnSpPr>
            <a:stCxn id="11" idx="0"/>
            <a:endCxn id="12" idx="0"/>
          </p:cNvCxnSpPr>
          <p:nvPr/>
        </p:nvCxnSpPr>
        <p:spPr>
          <a:xfrm rot="5400000" flipH="1" flipV="1">
            <a:off x="1844390" y="3167418"/>
            <a:ext cx="6350" cy="1524952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EE7384C5-2137-4C07-A844-D5C662874CEB}"/>
              </a:ext>
            </a:extLst>
          </p:cNvPr>
          <p:cNvSpPr/>
          <p:nvPr/>
        </p:nvSpPr>
        <p:spPr>
          <a:xfrm>
            <a:off x="3537585" y="3926719"/>
            <a:ext cx="1194816" cy="62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lang="ko-KR" altLang="en-US" dirty="0">
                <a:solidFill>
                  <a:sysClr val="windowText" lastClr="000000"/>
                </a:solidFill>
              </a:rPr>
              <a:t>번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EC57608-4FA8-4867-8290-3AEBCBC3ED4D}"/>
              </a:ext>
            </a:extLst>
          </p:cNvPr>
          <p:cNvSpPr/>
          <p:nvPr/>
        </p:nvSpPr>
        <p:spPr>
          <a:xfrm>
            <a:off x="5062537" y="3945769"/>
            <a:ext cx="1194816" cy="6217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r>
              <a:rPr lang="ko-KR" altLang="en-US" dirty="0">
                <a:solidFill>
                  <a:sysClr val="windowText" lastClr="000000"/>
                </a:solidFill>
              </a:rPr>
              <a:t>번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7ABEE0E8-0716-4CB7-B88E-E2D9969658A4}"/>
              </a:ext>
            </a:extLst>
          </p:cNvPr>
          <p:cNvCxnSpPr>
            <a:stCxn id="12" idx="0"/>
            <a:endCxn id="15" idx="0"/>
          </p:cNvCxnSpPr>
          <p:nvPr/>
        </p:nvCxnSpPr>
        <p:spPr>
          <a:xfrm rot="16200000" flipH="1">
            <a:off x="4125468" y="2411292"/>
            <a:ext cx="19050" cy="3049904"/>
          </a:xfrm>
          <a:prstGeom prst="curvedConnector3">
            <a:avLst>
              <a:gd name="adj1" fmla="val -1844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41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D5EE2-6659-4F79-946E-900CCFCF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696" y="521244"/>
            <a:ext cx="11350016" cy="12325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매주 </a:t>
            </a:r>
            <a:r>
              <a:rPr lang="en-US" altLang="ko-KR" sz="2000" dirty="0">
                <a:solidFill>
                  <a:schemeClr val="bg1"/>
                </a:solidFill>
              </a:rPr>
              <a:t>1 </a:t>
            </a:r>
            <a:r>
              <a:rPr lang="ko-KR" altLang="en-US" sz="2000" dirty="0">
                <a:solidFill>
                  <a:schemeClr val="bg1"/>
                </a:solidFill>
              </a:rPr>
              <a:t>과제 </a:t>
            </a:r>
            <a:r>
              <a:rPr lang="en-US" altLang="ko-KR" sz="2000" dirty="0">
                <a:solidFill>
                  <a:schemeClr val="bg1"/>
                </a:solidFill>
              </a:rPr>
              <a:t>LV2</a:t>
            </a:r>
            <a:br>
              <a:rPr lang="en-US" altLang="ko-KR" sz="2000" dirty="0">
                <a:solidFill>
                  <a:schemeClr val="bg1"/>
                </a:solidFill>
              </a:rPr>
            </a:br>
            <a:br>
              <a:rPr lang="en-US" altLang="ko-KR" sz="2000" dirty="0">
                <a:solidFill>
                  <a:schemeClr val="bg1"/>
                </a:solidFill>
              </a:rPr>
            </a:b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F1F218EB-0C2A-40B2-96BD-A20D21EB5B4E}"/>
              </a:ext>
            </a:extLst>
          </p:cNvPr>
          <p:cNvSpPr/>
          <p:nvPr/>
        </p:nvSpPr>
        <p:spPr>
          <a:xfrm>
            <a:off x="0" y="0"/>
            <a:ext cx="12192000" cy="1340285"/>
          </a:xfrm>
          <a:prstGeom prst="flowChartDocument">
            <a:avLst/>
          </a:prstGeom>
          <a:gradFill>
            <a:gsLst>
              <a:gs pos="100000">
                <a:srgbClr val="0D2E6F"/>
              </a:gs>
              <a:gs pos="2000">
                <a:schemeClr val="accent1">
                  <a:lumMod val="75000"/>
                </a:schemeClr>
              </a:gs>
              <a:gs pos="94000">
                <a:srgbClr val="002060"/>
              </a:gs>
              <a:gs pos="0">
                <a:schemeClr val="accent1">
                  <a:lumMod val="5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</a:t>
            </a:r>
            <a:r>
              <a:rPr lang="en-US" altLang="ko-KR" sz="2000" dirty="0"/>
              <a:t>1.</a:t>
            </a:r>
            <a:r>
              <a:rPr lang="ko-KR" altLang="en-US" sz="2000" dirty="0"/>
              <a:t> 문제 해설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12BC-CA42-4934-AE9A-F6554BA5BCB4}"/>
              </a:ext>
            </a:extLst>
          </p:cNvPr>
          <p:cNvSpPr txBox="1"/>
          <p:nvPr/>
        </p:nvSpPr>
        <p:spPr>
          <a:xfrm>
            <a:off x="968680" y="1753774"/>
            <a:ext cx="10981520" cy="3655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정리</a:t>
            </a:r>
            <a:endParaRPr lang="en-US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n = 1 : 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n = 2 : 2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n = 3 : 3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n = 4 : 5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n = 5 : 8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n = 6 : 13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• n = 7 : 21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… 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0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2962</TotalTime>
  <Words>664</Words>
  <Application>Microsoft Office PowerPoint</Application>
  <PresentationFormat>와이드스크린</PresentationFormat>
  <Paragraphs>122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  <vt:lpstr>매주 1 과제 LV2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매주 1 과제 LV2  </dc:title>
  <dc:creator>거북이 거북이</dc:creator>
  <cp:lastModifiedBy>거북이 거북이</cp:lastModifiedBy>
  <cp:revision>121</cp:revision>
  <dcterms:created xsi:type="dcterms:W3CDTF">2021-01-02T15:13:48Z</dcterms:created>
  <dcterms:modified xsi:type="dcterms:W3CDTF">2021-03-27T19:07:16Z</dcterms:modified>
</cp:coreProperties>
</file>