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335" r:id="rId5"/>
    <p:sldId id="337" r:id="rId6"/>
    <p:sldId id="363" r:id="rId7"/>
    <p:sldId id="356" r:id="rId8"/>
    <p:sldId id="321" r:id="rId9"/>
    <p:sldId id="364" r:id="rId10"/>
    <p:sldId id="365" r:id="rId11"/>
    <p:sldId id="366" r:id="rId12"/>
    <p:sldId id="367" r:id="rId13"/>
    <p:sldId id="361" r:id="rId14"/>
    <p:sldId id="3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23" y="2601119"/>
            <a:ext cx="9816353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16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합승 택시 요금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와샬로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와샬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알고리즘을 통해 모든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정점들간의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최단 경로를 구해준다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D1C900B-BB35-46B2-A3EF-0875C679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6" y="2339721"/>
            <a:ext cx="8239378" cy="24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와샬로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와샬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알고리즘을 통해 모든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정점들간의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최단 경로를 구해준다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D1C900B-BB35-46B2-A3EF-0875C679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6" y="2339721"/>
            <a:ext cx="8239378" cy="24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8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와샬로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특정 지점까지 환승한 비용에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A,B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각자 도착점까지 이동하는 비용의 합의 최솟값을 찾는다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환승 지점을 하지 않고 바로 각자 헤어지는 경우도 비교를 해줘야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9631CD-4FA4-43B2-A71C-4E1F7A8B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6" y="2884913"/>
            <a:ext cx="8698438" cy="22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235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 장르에 소속된 노래들 중 가장 재생횟수가 많은 노래와 두번째로 재생 횟수가 많은 노래를 찾아내기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1FCE3BE-C22E-4D5D-84BC-9BCDE3D1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9" y="2611186"/>
            <a:ext cx="7852598" cy="38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485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이번 노래가 기존 노래보다 재생횟수가 많다면 수록할 곡을 갱신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재생횟수가 같은 경우에 고유번호에 따라 수록할 곡이 갱신되는 것을 잊지 말기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노래가 한 곡 뿐인 장르의 경우 한 곡만 수록하는 것도 예외처리 해주기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290D419-C275-476B-8AC9-E7B0F613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80" y="2358002"/>
            <a:ext cx="2876951" cy="1381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8694E1-497E-4762-8D7E-4D3154E86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50" y="4343548"/>
            <a:ext cx="7973538" cy="962159"/>
          </a:xfrm>
          <a:prstGeom prst="rect">
            <a:avLst/>
          </a:prstGeom>
        </p:spPr>
      </p:pic>
      <p:pic>
        <p:nvPicPr>
          <p:cNvPr id="13" name="그림 12" descr="텍스트, 오렌지, 어두운, 설정이(가) 표시된 사진&#10;&#10;자동 생성된 설명">
            <a:extLst>
              <a:ext uri="{FF2B5EF4-FFF2-40B4-BE49-F238E27FC236}">
                <a16:creationId xmlns:a16="http://schemas.microsoft.com/office/drawing/2014/main" id="{F7237F0F-6E89-4C4B-A585-DC12CD77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50" y="5990087"/>
            <a:ext cx="472505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FD5971B-5864-4309-A387-0EB2A93B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14" y="1076866"/>
            <a:ext cx="8678486" cy="1853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800048-D80F-4767-8F17-1F022DCB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3168"/>
            <a:ext cx="3336543" cy="294494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2D5FB40-D7D8-4B0E-A7ED-149282CD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514" y="3047468"/>
            <a:ext cx="867848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4552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지점의 개수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출발지점을 나타내는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도착지점을 나타내는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도착지점을 나타내는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지점 사이의 예상 택시요금을 나타내는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fares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합승을 하는 경우에는 택시요금을 한 번에 계산된다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반드시 합승을 할 필요는 없다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사람이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출발해서 각자의 도착 지점까지 택시를 타고 갈 때의 최저 예상 택시 요금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4264" y="1753774"/>
            <a:ext cx="9832042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파악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fares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배열은 지점과 지점사이의 택시요금이라는 연결관계를 나타낸다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fares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배열은 택시요금이라는 가중치를 가진 그래프로 나타낼 수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택시요금에는 방향성이 없기 때문에 양방향 그래프가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구해야 할 것은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출발해서 각자의 도착 지점까지 최저 예상 택시 요금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가중치가 있는 그래프에서 최소 요금을 구하기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최단 경로를 구하는 알고리즘을 사용한다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9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4264" y="1753774"/>
            <a:ext cx="9832042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해결하는 방법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시작점과 도착점 사이의 최단경로를 구하고 문제를 해결하는 방법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Floyd-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Warshall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알고리즘을 사용한다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이라 시간내에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(O(n^3))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542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4264" y="1753774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해결하는 방법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정점들간의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최소비용을 구한 다음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특정 지점까지 환승한 비용에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A,B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각자 도착점까지 이동하는 비용의 합의 최솟값이 정답이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환승지점을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 하면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min(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최소비용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최소비용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최소비용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473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86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와샬로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82FAAE0-7F93-470F-88D1-4F0ADE5B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88" y="0"/>
            <a:ext cx="6772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499082" y="1445010"/>
            <a:ext cx="10724238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플로이드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와샬로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최소 비용 정보를 저장하고 갱신하기 위해 먼저 양방향 가중치 그래프를 만든다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600F136-35FD-48AD-A986-DB902BEA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9" y="2442522"/>
            <a:ext cx="5633574" cy="332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6396</TotalTime>
  <Words>534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267</cp:revision>
  <dcterms:created xsi:type="dcterms:W3CDTF">2021-01-02T15:13:48Z</dcterms:created>
  <dcterms:modified xsi:type="dcterms:W3CDTF">2021-08-09T16:49:00Z</dcterms:modified>
</cp:coreProperties>
</file>