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0" r:id="rId5"/>
    <p:sldId id="299" r:id="rId6"/>
    <p:sldId id="301" r:id="rId7"/>
    <p:sldId id="302" r:id="rId8"/>
    <p:sldId id="304" r:id="rId9"/>
    <p:sldId id="303" r:id="rId10"/>
    <p:sldId id="306" r:id="rId11"/>
    <p:sldId id="305" r:id="rId12"/>
    <p:sldId id="307" r:id="rId13"/>
    <p:sldId id="308" r:id="rId14"/>
    <p:sldId id="282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84" r:id="rId24"/>
    <p:sldId id="297" r:id="rId25"/>
    <p:sldId id="317" r:id="rId26"/>
    <p:sldId id="318" r:id="rId27"/>
    <p:sldId id="319" r:id="rId28"/>
    <p:sldId id="298" r:id="rId29"/>
    <p:sldId id="32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 fontScale="92500"/>
          </a:bodyPr>
          <a:lstStyle/>
          <a:p>
            <a:r>
              <a:rPr lang="en-US" altLang="ko-KR" sz="8000" b="1" dirty="0">
                <a:latin typeface="+mj-lt"/>
              </a:rPr>
              <a:t>1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리틀 프렌즈 사천성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경로 탐색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번만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꺽어서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직선 두개로 이어지는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출발점이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(0,1)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이고 도착점이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(2,0)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이라고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경로상에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꺽이는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지점이 반드시 존재한다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꺽이는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지점은 반드시 도착점과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같은 열 혹은 같은 행 위에 위치하게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시작점과 같은 행 혹은 열 위에 위치하게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FFB9DC-399A-45DC-B61A-148DCBFF7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29800"/>
              </p:ext>
            </p:extLst>
          </p:nvPr>
        </p:nvGraphicFramePr>
        <p:xfrm>
          <a:off x="7873725" y="2351242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(0,0)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A(0,1)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A(2,0)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(2,1)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7CA4B90-88EA-4D44-9FCF-E8EA2D2EE867}"/>
              </a:ext>
            </a:extLst>
          </p:cNvPr>
          <p:cNvCxnSpPr>
            <a:cxnSpLocks/>
          </p:cNvCxnSpPr>
          <p:nvPr/>
        </p:nvCxnSpPr>
        <p:spPr>
          <a:xfrm rot="5400000">
            <a:off x="8099665" y="3688925"/>
            <a:ext cx="2052917" cy="735209"/>
          </a:xfrm>
          <a:prstGeom prst="bentConnector3">
            <a:avLst>
              <a:gd name="adj1" fmla="val 993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2FB766E-9EBF-40C7-95F3-F30DA2BEF86F}"/>
              </a:ext>
            </a:extLst>
          </p:cNvPr>
          <p:cNvCxnSpPr>
            <a:cxnSpLocks/>
          </p:cNvCxnSpPr>
          <p:nvPr/>
        </p:nvCxnSpPr>
        <p:spPr>
          <a:xfrm rot="5400000">
            <a:off x="7739394" y="3561841"/>
            <a:ext cx="2017057" cy="684580"/>
          </a:xfrm>
          <a:prstGeom prst="bentConnector3">
            <a:avLst>
              <a:gd name="adj1" fmla="val 1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3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396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경로 탐색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직선으로 이동하는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시작점과 도착점의 좌표가 같은 열 혹은 같은 행에 위치한다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결과적으로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b="1" dirty="0" err="1"/>
              <a:t>bfs</a:t>
            </a:r>
            <a:r>
              <a:rPr lang="en-US" altLang="ko-KR" b="1" dirty="0"/>
              <a:t>/</a:t>
            </a:r>
            <a:r>
              <a:rPr lang="en-US" altLang="ko-KR" b="1" dirty="0" err="1"/>
              <a:t>dfs</a:t>
            </a:r>
            <a:r>
              <a:rPr lang="ko-KR" altLang="ko-KR" b="1" dirty="0"/>
              <a:t>를 사용해 모든 경로를 탐색할 필요 없이</a:t>
            </a:r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도착점과 같은 열 혹은 </a:t>
            </a:r>
            <a:r>
              <a:rPr lang="ko-KR" altLang="en-US" b="1" dirty="0" err="1"/>
              <a:t>행까지만</a:t>
            </a:r>
            <a:r>
              <a:rPr lang="ko-KR" altLang="en-US" b="1" dirty="0"/>
              <a:t> 탐색하고</a:t>
            </a:r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ko-KR" b="1" dirty="0"/>
              <a:t>도착점까지 탐색하는 식으</a:t>
            </a:r>
            <a:r>
              <a:rPr lang="ko-KR" altLang="en-US" b="1" dirty="0"/>
              <a:t>로만</a:t>
            </a:r>
            <a:r>
              <a:rPr lang="ko-KR" altLang="ko-KR" b="1" dirty="0"/>
              <a:t> 탐색해주면</a:t>
            </a:r>
            <a:r>
              <a:rPr lang="en-US" altLang="ko-KR" b="1" dirty="0"/>
              <a:t> </a:t>
            </a:r>
            <a:r>
              <a:rPr lang="ko-KR" altLang="en-US" b="1" dirty="0"/>
              <a:t>된다</a:t>
            </a:r>
            <a:r>
              <a:rPr lang="en-US" altLang="ko-KR" b="1" dirty="0"/>
              <a:t>.</a:t>
            </a:r>
            <a:endParaRPr lang="ko-KR" altLang="ko-KR" b="1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AA2CC96-A4CC-45F8-AC77-55FE67308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8592"/>
              </p:ext>
            </p:extLst>
          </p:nvPr>
        </p:nvGraphicFramePr>
        <p:xfrm>
          <a:off x="7751482" y="2154018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A(0,1)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A(2,1)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733540-2313-457E-9C59-3BB6BA35DA00}"/>
              </a:ext>
            </a:extLst>
          </p:cNvPr>
          <p:cNvCxnSpPr/>
          <p:nvPr/>
        </p:nvCxnSpPr>
        <p:spPr>
          <a:xfrm>
            <a:off x="9359152" y="2832847"/>
            <a:ext cx="0" cy="18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 시 예외 사항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경로 상에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있어야 진행이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위에 같은 글자 타일은 단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개이기 때문에 경로의 양 끝점에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해당하는 글자는 경로상 나오지 않는다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타일이나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경우는 막힌 경로이다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경로가 가능하면 해당 타일을 반드시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바꿔줘야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삭제된 자리로는 다음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지나갈 수 있어야 하기 때문에 이를 적용해줘야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265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 단위로 두 타일의 좌표를 저장해주기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이래야 해당 알파벳 타일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끼리만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경로를 찾기 편하다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ko-KR" b="1" dirty="0"/>
              <a:t>알파벳 순서대로 가장 빠른 경우</a:t>
            </a:r>
            <a:r>
              <a:rPr lang="en-US" altLang="ko-KR" b="1" dirty="0"/>
              <a:t> </a:t>
            </a:r>
            <a:r>
              <a:rPr lang="ko-KR" altLang="en-US" b="1" dirty="0"/>
              <a:t>찾기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해당 타일이 제거가 가능한지 여부를 순서대로 파악하다가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제거가 가능하면 제거해주고 다시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이를 반복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2990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07178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문제에서도 나오지만 가능한 경우의 수는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ABCD, ACBD, ACDB, CABD, CADB, CDAB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이중 가장 알파벳 상 가장 빠른 경우는 당연히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ABCD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/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-&gt; 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CB06D5-22C2-45C1-A668-0E4F195CECF9}"/>
              </a:ext>
            </a:extLst>
          </p:cNvPr>
          <p:cNvCxnSpPr/>
          <p:nvPr/>
        </p:nvCxnSpPr>
        <p:spPr>
          <a:xfrm>
            <a:off x="10076329" y="2832847"/>
            <a:ext cx="0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83940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-&gt;A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3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39751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타일을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-&gt;B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타일을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BADD1AF-6088-4D5C-B36F-A05A194B95B7}"/>
              </a:ext>
            </a:extLst>
          </p:cNvPr>
          <p:cNvCxnSpPr/>
          <p:nvPr/>
        </p:nvCxnSpPr>
        <p:spPr>
          <a:xfrm rot="16200000" flipH="1">
            <a:off x="8641976" y="3307976"/>
            <a:ext cx="2034988" cy="833717"/>
          </a:xfrm>
          <a:prstGeom prst="bentConnector3">
            <a:avLst>
              <a:gd name="adj1" fmla="val -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3518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A,B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8B0097-C2CF-4CC6-BD67-4016984AF873}"/>
              </a:ext>
            </a:extLst>
          </p:cNvPr>
          <p:cNvCxnSpPr/>
          <p:nvPr/>
        </p:nvCxnSpPr>
        <p:spPr>
          <a:xfrm>
            <a:off x="7933765" y="3944471"/>
            <a:ext cx="0" cy="7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5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82020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A,B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5)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/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A,B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5)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6) A,B,C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B59CE89-DB3F-40EE-8DDD-2EC7BC911351}"/>
              </a:ext>
            </a:extLst>
          </p:cNvPr>
          <p:cNvCxnSpPr/>
          <p:nvPr/>
        </p:nvCxnSpPr>
        <p:spPr>
          <a:xfrm rot="16200000" flipH="1">
            <a:off x="7337611" y="3384176"/>
            <a:ext cx="2079812" cy="9592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0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66907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8" y="1340285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A,B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5)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6) A,B,C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7)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4BC77-1293-4032-9ECA-1B0F6FD4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90743"/>
              </p:ext>
            </p:extLst>
          </p:nvPr>
        </p:nvGraphicFramePr>
        <p:xfrm>
          <a:off x="7374964" y="2162983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6B8BD-D3D4-431A-8265-6B6BD8610570}"/>
              </a:ext>
            </a:extLst>
          </p:cNvPr>
          <p:cNvSpPr txBox="1"/>
          <p:nvPr/>
        </p:nvSpPr>
        <p:spPr>
          <a:xfrm>
            <a:off x="185749" y="1340285"/>
            <a:ext cx="6220536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 순서대로 배치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A,B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5)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6) A,B,C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없으므로 다음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7)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 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제거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8) A~Z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타일이 없으므로 종료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C6377-39FD-439A-AA25-B3CB52F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02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ABCD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ACDB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CABD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CADB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ea typeface="Inter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C0CC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DD7E0"/>
                </a:solidFill>
                <a:effectLst/>
                <a:latin typeface="Arial Unicode MS"/>
                <a:ea typeface="Hack"/>
              </a:rPr>
              <a:t>CDAB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7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275294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좌표를 저장할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정보를 옮겨 담을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 단위로 좌표를 저장할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alpha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함수에서는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board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배열의 모든 정보를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옮기면서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알파벳 타일이면 정보를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alpha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타일은 알파벳당 반드시 두개이므로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번칸을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시작점으로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번칸을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도착점으로 잡아도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2AE6C-C775-4387-A105-7FD98B5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71" y="351517"/>
            <a:ext cx="5401429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656399"/>
            <a:ext cx="5359702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22BA5-8057-45F9-B70B-610057BC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1132179"/>
            <a:ext cx="6211167" cy="54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CB8BB-9177-4D02-83F4-E5214291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58" y="1129514"/>
            <a:ext cx="591585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" y="1712675"/>
            <a:ext cx="6409766" cy="488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 정보를 매개변수로 받아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타일 간의 경로를 탐색하는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checkroute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편의상 행을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축으로 열을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축으로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축 따라 끝까지 이동하고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축을 따라 도착점을 찾는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도착점과 현재 위치가 같을 때까지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축을 따라 이동하고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도착점에 도달할 때까지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축을 따라 이동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경로가 막혔는지 여부를 체크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도착점 위치에 따라 이동 방향을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EBB9B-9659-462D-90F2-D06F6799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4" y="1137509"/>
            <a:ext cx="5629835" cy="54681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21898-45F3-4426-9C72-AD9E2DFC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4164113"/>
            <a:ext cx="4915586" cy="981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20A357-D21C-4A72-8AC5-BD8E6798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4" y="5645487"/>
            <a:ext cx="1609950" cy="533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091304-4D3F-490A-8E26-CC3DE1439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03" y="5637617"/>
            <a:ext cx="159089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" y="1712675"/>
            <a:ext cx="6409766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축 따라 끝까지 이동하고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축을 따라 도착점을 찾는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도착점과 현재 위치가 같을 때까지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축을 따라 이동하고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도착점에 도달할 때까지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축을 따라 이동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가능한 경로임이 확인되면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B324B-38CE-4085-BEF8-F642A544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76" y="1129514"/>
            <a:ext cx="549873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656399"/>
            <a:ext cx="5359702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1BCEC-14D8-43BA-83FD-A62BB786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932623"/>
            <a:ext cx="6134956" cy="5925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B97C70-BD30-4624-8CA4-93D1748A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56" y="2275018"/>
            <a:ext cx="558242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110529" y="1798491"/>
            <a:ext cx="5359702" cy="265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반복문을 통해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순으로 제거 가능여부를 확인한다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타일을 제거 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‘.’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바꾸는 것과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저장해둔 알파벳 좌표를 제외시켜야 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제거되면 다시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탐색 시작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반복은 맞출 수 있는 짝이 없어질 때까지 반복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2085E3-62EB-482A-887C-3FD8007E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44" y="932623"/>
            <a:ext cx="613495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110529" y="1798491"/>
            <a:ext cx="5359702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남은 알파벳 타일이 있는지 여부만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확인해주면 끝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406D33-6F2A-4065-8EC7-8ABF539F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71" y="1620594"/>
            <a:ext cx="558242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43BF8-07B0-493E-BDFF-23B239FA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41" y="1137509"/>
            <a:ext cx="9231186" cy="5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8622B-9A1D-4EB8-8DD2-F65197F4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73" y="2009098"/>
            <a:ext cx="8078327" cy="4848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1F6F29-5A64-44CC-8218-A87E44B8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7" y="2009098"/>
            <a:ext cx="398200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641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게임판의 크기를 나타내는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(m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배치된 타일의 정보를 담은 문자열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.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빈칸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*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막힌 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 대문자는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글자로 이루어진 타일은 항상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개씩 존재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없는 입력은 주어지지 않는다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다음의 경우 타일을 제거 가능하다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경로의 양 끝이 같은 글자로 이루어진 타일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이하의 수평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수직 선분으로 구성되어 있고 모두 연결되어 있다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상에 다른 타일 또는 장애물이 없어야 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해가 존재하는 경우 타일을 제거하는 순서대로 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이루어진 문자열을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알파벳상 가장 빠른 경로를 리턴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아닌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IMPOSSIBLE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리턴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6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원할하게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제거가 되는지 판단하기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타일이라면 항상 두 개만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상에 존재한다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 하나의 좌표에서 다른 타일의 좌표 까지 탐색을 통해 경로가 존재하는지 판단하면 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BFS? DFS?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그런데 경로는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이하의 수평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수직 선분으로 구성되어 있고 모두 연결되어 있다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생각해야할 조건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 가능한 경로인가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꺽은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횟수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단순하게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BFS/DFS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정확한 경로를 찾는데 소요가 크다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답이 존재하면 알파벳 순이 빠른 순서대로 답을 반환한다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알파벳에 따라 좌표들을 구분할 필요성이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20060"/>
            <a:ext cx="10927977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이해가 안 되면 </a:t>
            </a:r>
            <a:r>
              <a:rPr lang="ko-KR" altLang="en-US" sz="2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그려보기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이어질 수 있는 경로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650E5A-C956-43F6-AC50-ED12CB91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20943"/>
              </p:ext>
            </p:extLst>
          </p:nvPr>
        </p:nvGraphicFramePr>
        <p:xfrm>
          <a:off x="696259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675618-9A64-4FA9-A781-07549BEF3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66716"/>
              </p:ext>
            </p:extLst>
          </p:nvPr>
        </p:nvGraphicFramePr>
        <p:xfrm>
          <a:off x="4228353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5177565-70DB-4BEA-914F-F8262566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81782"/>
              </p:ext>
            </p:extLst>
          </p:nvPr>
        </p:nvGraphicFramePr>
        <p:xfrm>
          <a:off x="7760447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A092F3-692D-4AC0-AC04-FD63D04D8A00}"/>
              </a:ext>
            </a:extLst>
          </p:cNvPr>
          <p:cNvCxnSpPr/>
          <p:nvPr/>
        </p:nvCxnSpPr>
        <p:spPr>
          <a:xfrm>
            <a:off x="2303929" y="3245224"/>
            <a:ext cx="0" cy="18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8574A1-B8FB-4F4A-A582-7FD7B2A976E4}"/>
              </a:ext>
            </a:extLst>
          </p:cNvPr>
          <p:cNvCxnSpPr/>
          <p:nvPr/>
        </p:nvCxnSpPr>
        <p:spPr>
          <a:xfrm rot="5400000">
            <a:off x="4358531" y="3808318"/>
            <a:ext cx="2052917" cy="926729"/>
          </a:xfrm>
          <a:prstGeom prst="bentConnector3">
            <a:avLst>
              <a:gd name="adj1" fmla="val 100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8183220-F58C-4735-9861-AB5575DCFFBA}"/>
              </a:ext>
            </a:extLst>
          </p:cNvPr>
          <p:cNvCxnSpPr/>
          <p:nvPr/>
        </p:nvCxnSpPr>
        <p:spPr>
          <a:xfrm rot="5400000">
            <a:off x="4187504" y="3665580"/>
            <a:ext cx="2034988" cy="889477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EB40F17-BD80-403C-9F77-4568EEF9A38B}"/>
              </a:ext>
            </a:extLst>
          </p:cNvPr>
          <p:cNvCxnSpPr/>
          <p:nvPr/>
        </p:nvCxnSpPr>
        <p:spPr>
          <a:xfrm rot="16200000" flipH="1">
            <a:off x="8836401" y="3789270"/>
            <a:ext cx="2052917" cy="964824"/>
          </a:xfrm>
          <a:prstGeom prst="bentConnector3">
            <a:avLst>
              <a:gd name="adj1" fmla="val 100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BE50842-3FF8-400B-8767-B5FD57A93167}"/>
              </a:ext>
            </a:extLst>
          </p:cNvPr>
          <p:cNvCxnSpPr/>
          <p:nvPr/>
        </p:nvCxnSpPr>
        <p:spPr>
          <a:xfrm rot="16200000" flipH="1">
            <a:off x="8973671" y="3639671"/>
            <a:ext cx="2034988" cy="941294"/>
          </a:xfrm>
          <a:prstGeom prst="bentConnector3">
            <a:avLst>
              <a:gd name="adj1" fmla="val -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이해가 안 되면 </a:t>
            </a:r>
            <a:r>
              <a:rPr lang="ko-KR" altLang="en-US" sz="2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그려보기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타일이 이어질 수 없는 경로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650E5A-C956-43F6-AC50-ED12CB919F36}"/>
              </a:ext>
            </a:extLst>
          </p:cNvPr>
          <p:cNvGraphicFramePr>
            <a:graphicFrameLocks noGrp="1"/>
          </p:cNvGraphicFramePr>
          <p:nvPr/>
        </p:nvGraphicFramePr>
        <p:xfrm>
          <a:off x="696259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675618-9A64-4FA9-A781-07549BEF31F8}"/>
              </a:ext>
            </a:extLst>
          </p:cNvPr>
          <p:cNvGraphicFramePr>
            <a:graphicFrameLocks noGrp="1"/>
          </p:cNvGraphicFramePr>
          <p:nvPr/>
        </p:nvGraphicFramePr>
        <p:xfrm>
          <a:off x="4228353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5177565-70DB-4BEA-914F-F8262566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94150"/>
              </p:ext>
            </p:extLst>
          </p:nvPr>
        </p:nvGraphicFramePr>
        <p:xfrm>
          <a:off x="7760447" y="2566395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43E6E4-CAD5-42C9-B57F-AB06303CFE04}"/>
              </a:ext>
            </a:extLst>
          </p:cNvPr>
          <p:cNvCxnSpPr/>
          <p:nvPr/>
        </p:nvCxnSpPr>
        <p:spPr>
          <a:xfrm flipH="1">
            <a:off x="1246094" y="3092824"/>
            <a:ext cx="9233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D5AFA6-8CDF-402A-AD7E-9A56A2B04FA7}"/>
              </a:ext>
            </a:extLst>
          </p:cNvPr>
          <p:cNvCxnSpPr/>
          <p:nvPr/>
        </p:nvCxnSpPr>
        <p:spPr>
          <a:xfrm rot="16200000" flipH="1">
            <a:off x="618565" y="3711387"/>
            <a:ext cx="2205317" cy="96818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6C5B3B9-ADA4-4548-BB85-82BB2E07826F}"/>
              </a:ext>
            </a:extLst>
          </p:cNvPr>
          <p:cNvCxnSpPr/>
          <p:nvPr/>
        </p:nvCxnSpPr>
        <p:spPr>
          <a:xfrm>
            <a:off x="5844988" y="3245223"/>
            <a:ext cx="0" cy="95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A302506-A5F2-4B55-A77D-56CEE66C4C67}"/>
              </a:ext>
            </a:extLst>
          </p:cNvPr>
          <p:cNvCxnSpPr/>
          <p:nvPr/>
        </p:nvCxnSpPr>
        <p:spPr>
          <a:xfrm rot="10800000" flipV="1">
            <a:off x="4751295" y="4177552"/>
            <a:ext cx="1102659" cy="950259"/>
          </a:xfrm>
          <a:prstGeom prst="bentConnector3">
            <a:avLst>
              <a:gd name="adj1" fmla="val 1004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4A76143-DBAA-43F7-A234-83CDF7AE2962}"/>
              </a:ext>
            </a:extLst>
          </p:cNvPr>
          <p:cNvCxnSpPr/>
          <p:nvPr/>
        </p:nvCxnSpPr>
        <p:spPr>
          <a:xfrm flipV="1">
            <a:off x="9377082" y="3092823"/>
            <a:ext cx="0" cy="914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19D198-3429-44FB-B601-2BE301779CBD}"/>
              </a:ext>
            </a:extLst>
          </p:cNvPr>
          <p:cNvCxnSpPr/>
          <p:nvPr/>
        </p:nvCxnSpPr>
        <p:spPr>
          <a:xfrm rot="16200000" flipH="1">
            <a:off x="8901953" y="3576917"/>
            <a:ext cx="2034989" cy="1066800"/>
          </a:xfrm>
          <a:prstGeom prst="bentConnector3">
            <a:avLst>
              <a:gd name="adj1" fmla="val -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타일이 이어질 수 있는 경로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그냥 직선 하나로 바로 이어지는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번만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꺽어서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직선 두개로 이어지는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방향으로 다른 좌표를 넘어가지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않을때까지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경로를 따라 쭉 이동하고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이어서 다른 좌표로 쭉 이동하는 경로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53C55D-C1D5-49E1-90F1-C1313BBE5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06873"/>
              </p:ext>
            </p:extLst>
          </p:nvPr>
        </p:nvGraphicFramePr>
        <p:xfrm>
          <a:off x="4918635" y="342900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260205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53645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53752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46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11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069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B233B5-6338-42C9-80EE-B1E801B3F860}"/>
              </a:ext>
            </a:extLst>
          </p:cNvPr>
          <p:cNvCxnSpPr/>
          <p:nvPr/>
        </p:nvCxnSpPr>
        <p:spPr>
          <a:xfrm>
            <a:off x="5450541" y="3944471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DFE266-5735-41C3-91D4-0ED073819E4D}"/>
              </a:ext>
            </a:extLst>
          </p:cNvPr>
          <p:cNvCxnSpPr/>
          <p:nvPr/>
        </p:nvCxnSpPr>
        <p:spPr>
          <a:xfrm flipH="1">
            <a:off x="5450541" y="3944471"/>
            <a:ext cx="9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1707</Words>
  <Application>Microsoft Office PowerPoint</Application>
  <PresentationFormat>와이드스크린</PresentationFormat>
  <Paragraphs>319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86</cp:revision>
  <dcterms:created xsi:type="dcterms:W3CDTF">2021-01-02T15:13:48Z</dcterms:created>
  <dcterms:modified xsi:type="dcterms:W3CDTF">2021-09-19T22:36:30Z</dcterms:modified>
</cp:coreProperties>
</file>