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283" r:id="rId5"/>
    <p:sldId id="299" r:id="rId6"/>
    <p:sldId id="300" r:id="rId7"/>
    <p:sldId id="301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2" r:id="rId16"/>
    <p:sldId id="313" r:id="rId17"/>
    <p:sldId id="314" r:id="rId18"/>
    <p:sldId id="315" r:id="rId19"/>
    <p:sldId id="316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838" y="2467512"/>
            <a:ext cx="10062323" cy="165576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8000" b="1" dirty="0">
                <a:latin typeface="+mj-lt"/>
              </a:rPr>
              <a:t>2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가장 긴 </a:t>
            </a:r>
            <a:r>
              <a:rPr lang="ko-KR" altLang="en-US" sz="8000" b="1" dirty="0" err="1">
                <a:latin typeface="+mj-lt"/>
              </a:rPr>
              <a:t>펠린드롬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5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시간을 줄일 방법을 찾자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길이에 따른 판별 방식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홀수인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중앙값을 기준으로 왼쪽 오른쪽으로 길이를 늘려가며 탐색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짝수인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연속되는 두 개의 값을 기준으로 왼쪽 값은 왼쪽으로 오른쪽 값은 오른쪽으로 길이를 늘려가며 탐색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문자열을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일일히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탐색하면서 현재 탐색하는 문자를 중앙값으로 생각하고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팰린드롬을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판별하면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955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최대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중앙값이라면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“a”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맞다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1541380" y="2386507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505C6-E1F3-4D77-9859-AE2140A54FCC}"/>
              </a:ext>
            </a:extLst>
          </p:cNvPr>
          <p:cNvSpPr txBox="1"/>
          <p:nvPr/>
        </p:nvSpPr>
        <p:spPr>
          <a:xfrm>
            <a:off x="1391773" y="265030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0B19AA-4BFD-496F-8F4C-647318D8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86223"/>
              </p:ext>
            </p:extLst>
          </p:nvPr>
        </p:nvGraphicFramePr>
        <p:xfrm>
          <a:off x="1135530" y="18573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79414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45967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9745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21246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291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87989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54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8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06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955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최대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중앙값이라면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해당하는 위치가 없으므로 탐색 종료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1541380" y="2386507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505C6-E1F3-4D77-9859-AE2140A54FCC}"/>
              </a:ext>
            </a:extLst>
          </p:cNvPr>
          <p:cNvSpPr txBox="1"/>
          <p:nvPr/>
        </p:nvSpPr>
        <p:spPr>
          <a:xfrm>
            <a:off x="1391773" y="265030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0B19AA-4BFD-496F-8F4C-647318D8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46240"/>
              </p:ext>
            </p:extLst>
          </p:nvPr>
        </p:nvGraphicFramePr>
        <p:xfrm>
          <a:off x="1135530" y="18573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79414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45967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9745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21246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291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87989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54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8299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10DD5C5-AAB5-48A9-8EF6-B1F22D651016}"/>
              </a:ext>
            </a:extLst>
          </p:cNvPr>
          <p:cNvSpPr/>
          <p:nvPr/>
        </p:nvSpPr>
        <p:spPr>
          <a:xfrm rot="16200000">
            <a:off x="2724721" y="2377885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549F1-79A4-4856-B39B-C4A2E12CEFB1}"/>
              </a:ext>
            </a:extLst>
          </p:cNvPr>
          <p:cNvSpPr txBox="1"/>
          <p:nvPr/>
        </p:nvSpPr>
        <p:spPr>
          <a:xfrm>
            <a:off x="2575114" y="2641686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A3EC2DF-C64D-4C1B-B7FF-9FBA604BD4B8}"/>
              </a:ext>
            </a:extLst>
          </p:cNvPr>
          <p:cNvSpPr/>
          <p:nvPr/>
        </p:nvSpPr>
        <p:spPr>
          <a:xfrm rot="16200000">
            <a:off x="391655" y="2404696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AD1C1-AC48-4224-8E35-9A3BA3B8B674}"/>
              </a:ext>
            </a:extLst>
          </p:cNvPr>
          <p:cNvSpPr txBox="1"/>
          <p:nvPr/>
        </p:nvSpPr>
        <p:spPr>
          <a:xfrm>
            <a:off x="242048" y="26684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0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955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최대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중앙값이라면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“b”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맞다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2706793" y="2355769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505C6-E1F3-4D77-9859-AE2140A54FCC}"/>
              </a:ext>
            </a:extLst>
          </p:cNvPr>
          <p:cNvSpPr txBox="1"/>
          <p:nvPr/>
        </p:nvSpPr>
        <p:spPr>
          <a:xfrm>
            <a:off x="2557186" y="2619570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0B19AA-4BFD-496F-8F4C-647318D8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36946"/>
              </p:ext>
            </p:extLst>
          </p:nvPr>
        </p:nvGraphicFramePr>
        <p:xfrm>
          <a:off x="1135530" y="18573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79414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45967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9745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21246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291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87989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54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8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3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4354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최대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중앙값이라면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“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아니다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탐색 종료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2706793" y="2355769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505C6-E1F3-4D77-9859-AE2140A54FCC}"/>
              </a:ext>
            </a:extLst>
          </p:cNvPr>
          <p:cNvSpPr txBox="1"/>
          <p:nvPr/>
        </p:nvSpPr>
        <p:spPr>
          <a:xfrm>
            <a:off x="2557186" y="2619570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0B19AA-4BFD-496F-8F4C-647318D8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78334"/>
              </p:ext>
            </p:extLst>
          </p:nvPr>
        </p:nvGraphicFramePr>
        <p:xfrm>
          <a:off x="1135530" y="18573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79414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45967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9745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21246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291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87989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54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8299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2E4B914-F5EA-413A-9365-E3C7928E8C78}"/>
              </a:ext>
            </a:extLst>
          </p:cNvPr>
          <p:cNvSpPr/>
          <p:nvPr/>
        </p:nvSpPr>
        <p:spPr>
          <a:xfrm rot="16200000">
            <a:off x="3881169" y="2355770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1D5A0-EC05-467B-91A3-56B18FCFCAA0}"/>
              </a:ext>
            </a:extLst>
          </p:cNvPr>
          <p:cNvSpPr txBox="1"/>
          <p:nvPr/>
        </p:nvSpPr>
        <p:spPr>
          <a:xfrm>
            <a:off x="3731562" y="2619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98B46B3-FA65-4427-B6D4-F00269A59C85}"/>
              </a:ext>
            </a:extLst>
          </p:cNvPr>
          <p:cNvSpPr/>
          <p:nvPr/>
        </p:nvSpPr>
        <p:spPr>
          <a:xfrm rot="16200000">
            <a:off x="1548103" y="2382581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1E627-0565-443F-AC6E-2A3A54E61789}"/>
              </a:ext>
            </a:extLst>
          </p:cNvPr>
          <p:cNvSpPr txBox="1"/>
          <p:nvPr/>
        </p:nvSpPr>
        <p:spPr>
          <a:xfrm>
            <a:off x="1398496" y="2646382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86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955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최대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중앙값이라면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“d”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맞다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5046580" y="2338872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505C6-E1F3-4D77-9859-AE2140A54FCC}"/>
              </a:ext>
            </a:extLst>
          </p:cNvPr>
          <p:cNvSpPr txBox="1"/>
          <p:nvPr/>
        </p:nvSpPr>
        <p:spPr>
          <a:xfrm>
            <a:off x="4896973" y="2619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0B19AA-4BFD-496F-8F4C-647318D8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56932"/>
              </p:ext>
            </p:extLst>
          </p:nvPr>
        </p:nvGraphicFramePr>
        <p:xfrm>
          <a:off x="1135530" y="18573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79414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45967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9745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21246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291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87989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54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8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6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4354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최대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3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중앙값이라면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right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모두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“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맞다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5046580" y="2338872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505C6-E1F3-4D77-9859-AE2140A54FCC}"/>
              </a:ext>
            </a:extLst>
          </p:cNvPr>
          <p:cNvSpPr txBox="1"/>
          <p:nvPr/>
        </p:nvSpPr>
        <p:spPr>
          <a:xfrm>
            <a:off x="4896973" y="2619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0B19AA-4BFD-496F-8F4C-647318D8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33624"/>
              </p:ext>
            </p:extLst>
          </p:nvPr>
        </p:nvGraphicFramePr>
        <p:xfrm>
          <a:off x="1135530" y="18573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79414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45967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9745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21246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291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87989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54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8299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6C8C53-50F4-47A9-B523-92580705A5CF}"/>
              </a:ext>
            </a:extLst>
          </p:cNvPr>
          <p:cNvSpPr/>
          <p:nvPr/>
        </p:nvSpPr>
        <p:spPr>
          <a:xfrm rot="16200000">
            <a:off x="6281467" y="2300219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9E422-58EE-41A1-9B12-91810EFA38C9}"/>
              </a:ext>
            </a:extLst>
          </p:cNvPr>
          <p:cNvSpPr txBox="1"/>
          <p:nvPr/>
        </p:nvSpPr>
        <p:spPr>
          <a:xfrm>
            <a:off x="6131860" y="2564020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B70607A-6195-472B-9B9F-9572431E70AF}"/>
              </a:ext>
            </a:extLst>
          </p:cNvPr>
          <p:cNvSpPr/>
          <p:nvPr/>
        </p:nvSpPr>
        <p:spPr>
          <a:xfrm rot="16200000">
            <a:off x="3948401" y="2327030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18949-87EC-4130-BA8F-4AD3ACC45FD7}"/>
              </a:ext>
            </a:extLst>
          </p:cNvPr>
          <p:cNvSpPr txBox="1"/>
          <p:nvPr/>
        </p:nvSpPr>
        <p:spPr>
          <a:xfrm>
            <a:off x="3798794" y="259083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4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4354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최대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5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중앙값이라면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right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모두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“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맞다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5046580" y="2338872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505C6-E1F3-4D77-9859-AE2140A54FCC}"/>
              </a:ext>
            </a:extLst>
          </p:cNvPr>
          <p:cNvSpPr txBox="1"/>
          <p:nvPr/>
        </p:nvSpPr>
        <p:spPr>
          <a:xfrm>
            <a:off x="4896973" y="2619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0B19AA-4BFD-496F-8F4C-647318D8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47288"/>
              </p:ext>
            </p:extLst>
          </p:nvPr>
        </p:nvGraphicFramePr>
        <p:xfrm>
          <a:off x="1135530" y="18573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79414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45967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9745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21246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291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87989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54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8299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6C8C53-50F4-47A9-B523-92580705A5CF}"/>
              </a:ext>
            </a:extLst>
          </p:cNvPr>
          <p:cNvSpPr/>
          <p:nvPr/>
        </p:nvSpPr>
        <p:spPr>
          <a:xfrm rot="16200000">
            <a:off x="7329220" y="2338871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9E422-58EE-41A1-9B12-91810EFA38C9}"/>
              </a:ext>
            </a:extLst>
          </p:cNvPr>
          <p:cNvSpPr txBox="1"/>
          <p:nvPr/>
        </p:nvSpPr>
        <p:spPr>
          <a:xfrm>
            <a:off x="7179613" y="2602672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B70607A-6195-472B-9B9F-9572431E70AF}"/>
              </a:ext>
            </a:extLst>
          </p:cNvPr>
          <p:cNvSpPr/>
          <p:nvPr/>
        </p:nvSpPr>
        <p:spPr>
          <a:xfrm rot="16200000">
            <a:off x="2747137" y="2300219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18949-87EC-4130-BA8F-4AD3ACC45FD7}"/>
              </a:ext>
            </a:extLst>
          </p:cNvPr>
          <p:cNvSpPr txBox="1"/>
          <p:nvPr/>
        </p:nvSpPr>
        <p:spPr>
          <a:xfrm>
            <a:off x="2597530" y="2564020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208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4354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최대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7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중앙값이라면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right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모두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“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맞다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5046580" y="2338872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505C6-E1F3-4D77-9859-AE2140A54FCC}"/>
              </a:ext>
            </a:extLst>
          </p:cNvPr>
          <p:cNvSpPr txBox="1"/>
          <p:nvPr/>
        </p:nvSpPr>
        <p:spPr>
          <a:xfrm>
            <a:off x="4896973" y="2619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0B19AA-4BFD-496F-8F4C-647318D8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6085"/>
              </p:ext>
            </p:extLst>
          </p:nvPr>
        </p:nvGraphicFramePr>
        <p:xfrm>
          <a:off x="1135530" y="18573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79414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45967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9745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21246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291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87989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54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8299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6C8C53-50F4-47A9-B523-92580705A5CF}"/>
              </a:ext>
            </a:extLst>
          </p:cNvPr>
          <p:cNvSpPr/>
          <p:nvPr/>
        </p:nvSpPr>
        <p:spPr>
          <a:xfrm rot="16200000">
            <a:off x="8526755" y="2338871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9E422-58EE-41A1-9B12-91810EFA38C9}"/>
              </a:ext>
            </a:extLst>
          </p:cNvPr>
          <p:cNvSpPr txBox="1"/>
          <p:nvPr/>
        </p:nvSpPr>
        <p:spPr>
          <a:xfrm>
            <a:off x="8377148" y="2602672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B70607A-6195-472B-9B9F-9572431E70AF}"/>
              </a:ext>
            </a:extLst>
          </p:cNvPr>
          <p:cNvSpPr/>
          <p:nvPr/>
        </p:nvSpPr>
        <p:spPr>
          <a:xfrm rot="16200000">
            <a:off x="1618698" y="2300219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18949-87EC-4130-BA8F-4AD3ACC45FD7}"/>
              </a:ext>
            </a:extLst>
          </p:cNvPr>
          <p:cNvSpPr txBox="1"/>
          <p:nvPr/>
        </p:nvSpPr>
        <p:spPr>
          <a:xfrm>
            <a:off x="1469091" y="2564020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62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23597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짝수의 경우는 처음부터 연속된 두 인덱스를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right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잡은 다음에 탐색하면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90AD391E-A7EA-4CFF-9FA9-B37F5295C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69590"/>
              </p:ext>
            </p:extLst>
          </p:nvPr>
        </p:nvGraphicFramePr>
        <p:xfrm>
          <a:off x="1228312" y="1801503"/>
          <a:ext cx="86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6453635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15917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17069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76491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11331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954038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755977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76383390"/>
                    </a:ext>
                  </a:extLst>
                </a:gridCol>
              </a:tblGrid>
              <a:tr h="365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16937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FA3E488-4325-40E1-A41E-BCDCE6984C3A}"/>
              </a:ext>
            </a:extLst>
          </p:cNvPr>
          <p:cNvSpPr/>
          <p:nvPr/>
        </p:nvSpPr>
        <p:spPr>
          <a:xfrm rot="16200000">
            <a:off x="5943049" y="2278845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B48C1-18E6-48B6-AF66-2E05894FE5A9}"/>
              </a:ext>
            </a:extLst>
          </p:cNvPr>
          <p:cNvSpPr txBox="1"/>
          <p:nvPr/>
        </p:nvSpPr>
        <p:spPr>
          <a:xfrm>
            <a:off x="5793442" y="2542646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B09FC67-6E6B-487A-9D8B-B84D1D4D4EF8}"/>
              </a:ext>
            </a:extLst>
          </p:cNvPr>
          <p:cNvSpPr/>
          <p:nvPr/>
        </p:nvSpPr>
        <p:spPr>
          <a:xfrm rot="16200000">
            <a:off x="4922721" y="2278844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850BDF-BD16-4803-BD86-7123060AF8B1}"/>
              </a:ext>
            </a:extLst>
          </p:cNvPr>
          <p:cNvSpPr txBox="1"/>
          <p:nvPr/>
        </p:nvSpPr>
        <p:spPr>
          <a:xfrm>
            <a:off x="4773114" y="2542645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10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535970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길이가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문자열은 무조건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무조건 답이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답이 홀수일 경우와 짝수일 경우를 따로 체크해준다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홀수는 중심점을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정해서 거기서부터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right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나누어서 길이를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씩 늘려가며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여부를 확인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짝수는 시작부터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right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i+1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넣어 나누어서 길이를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씩 늘려가며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여부를 확인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길이를 늘려갈 때 새로운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left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right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해당한는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문자만 같으면 그 부분 문자열도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맞다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C91EC-326A-4119-B357-B8600ED0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895" y="0"/>
            <a:ext cx="6136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6744641" y="1753774"/>
            <a:ext cx="5447359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앞뒤를 뒤집어도 똑같은 문자열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 (s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 2500)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알파벳 소문자로만 구성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부분 문자열 중 가장 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길이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8B268-F67E-4DBD-9F24-C08F399D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553"/>
            <a:ext cx="6744641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235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앞뒤를 뒤집어도 똑같은 문자열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ex: ABBA,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abcdcba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부분문자열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문자열의 연속된 일부분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1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435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모든 가능한 부분 문자열에 대하여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여부를 체크하면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가능한 부분 문자열은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ex: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abcdcba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a, b, c, d, c, b, a -&gt; 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ab,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cd, dc,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cba -&gt; 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2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47534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모든 가능한 부분 문자열에 대하여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여부를 체크하면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가능한 부분 문자열을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일일히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탐색해서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체크하면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ex: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abcdcba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a, b, c, d, c, b, a -&gt; 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* 1 = 7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ab,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cd, dc,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* 2 = 12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cba -&gt; 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5 * 3 = 15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* 4 = 16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* 5 = 15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* 6 = 12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* 7 = 7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AD507F-35FF-47BB-8896-E9097BF8BBD2}"/>
              </a:ext>
            </a:extLst>
          </p:cNvPr>
          <p:cNvCxnSpPr/>
          <p:nvPr/>
        </p:nvCxnSpPr>
        <p:spPr>
          <a:xfrm>
            <a:off x="5127812" y="3101788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CA4022-FB1D-4D7F-B3D5-A750CB4043C9}"/>
              </a:ext>
            </a:extLst>
          </p:cNvPr>
          <p:cNvCxnSpPr/>
          <p:nvPr/>
        </p:nvCxnSpPr>
        <p:spPr>
          <a:xfrm>
            <a:off x="5405718" y="3514165"/>
            <a:ext cx="2160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EC2DD9-E993-4F23-A359-70AB819635CA}"/>
              </a:ext>
            </a:extLst>
          </p:cNvPr>
          <p:cNvCxnSpPr/>
          <p:nvPr/>
        </p:nvCxnSpPr>
        <p:spPr>
          <a:xfrm>
            <a:off x="5486400" y="3908612"/>
            <a:ext cx="2079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3F3970-BE89-48DA-9C08-6650C32C505A}"/>
              </a:ext>
            </a:extLst>
          </p:cNvPr>
          <p:cNvCxnSpPr/>
          <p:nvPr/>
        </p:nvCxnSpPr>
        <p:spPr>
          <a:xfrm>
            <a:off x="5486400" y="4320988"/>
            <a:ext cx="2079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FD907E-7F78-4D3B-A493-8C1FB5BDB84D}"/>
              </a:ext>
            </a:extLst>
          </p:cNvPr>
          <p:cNvCxnSpPr/>
          <p:nvPr/>
        </p:nvCxnSpPr>
        <p:spPr>
          <a:xfrm>
            <a:off x="5127812" y="47244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01705B-EBAA-422C-83AF-ADCFF85D2296}"/>
              </a:ext>
            </a:extLst>
          </p:cNvPr>
          <p:cNvCxnSpPr/>
          <p:nvPr/>
        </p:nvCxnSpPr>
        <p:spPr>
          <a:xfrm>
            <a:off x="4688541" y="5100918"/>
            <a:ext cx="2877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113E2A-4EC4-4FAC-A45A-4ED38F56B46D}"/>
              </a:ext>
            </a:extLst>
          </p:cNvPr>
          <p:cNvCxnSpPr/>
          <p:nvPr/>
        </p:nvCxnSpPr>
        <p:spPr>
          <a:xfrm>
            <a:off x="3854824" y="5477435"/>
            <a:ext cx="3711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9262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51524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모든 가능한 부분 문자열에 대하여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여부를 체크하면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가능한 부분 문자열을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일일히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탐색해서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체크하면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ex: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abcdcba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a, b, c, d, c, b, a -&gt; 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* 1 = 7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ab,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cd, dc,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* 2 = 12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cba -&gt; 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5 * 3 = 15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* 4 = 16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* 5 = 15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* 6 = 12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abcdcba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               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* 7 = 7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가능한 부분 문자열 길이의 가짓수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길이당 부분 문자열의 개수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부분 문자열의 길이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= O(N*3)                                                                        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AD507F-35FF-47BB-8896-E9097BF8BBD2}"/>
              </a:ext>
            </a:extLst>
          </p:cNvPr>
          <p:cNvCxnSpPr/>
          <p:nvPr/>
        </p:nvCxnSpPr>
        <p:spPr>
          <a:xfrm>
            <a:off x="5127812" y="3101788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CA4022-FB1D-4D7F-B3D5-A750CB4043C9}"/>
              </a:ext>
            </a:extLst>
          </p:cNvPr>
          <p:cNvCxnSpPr/>
          <p:nvPr/>
        </p:nvCxnSpPr>
        <p:spPr>
          <a:xfrm>
            <a:off x="5405718" y="3514165"/>
            <a:ext cx="2160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EC2DD9-E993-4F23-A359-70AB819635CA}"/>
              </a:ext>
            </a:extLst>
          </p:cNvPr>
          <p:cNvCxnSpPr/>
          <p:nvPr/>
        </p:nvCxnSpPr>
        <p:spPr>
          <a:xfrm>
            <a:off x="5486400" y="3908612"/>
            <a:ext cx="2079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3F3970-BE89-48DA-9C08-6650C32C505A}"/>
              </a:ext>
            </a:extLst>
          </p:cNvPr>
          <p:cNvCxnSpPr/>
          <p:nvPr/>
        </p:nvCxnSpPr>
        <p:spPr>
          <a:xfrm>
            <a:off x="5486400" y="4320988"/>
            <a:ext cx="2079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FD907E-7F78-4D3B-A493-8C1FB5BDB84D}"/>
              </a:ext>
            </a:extLst>
          </p:cNvPr>
          <p:cNvCxnSpPr/>
          <p:nvPr/>
        </p:nvCxnSpPr>
        <p:spPr>
          <a:xfrm>
            <a:off x="5127812" y="47244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01705B-EBAA-422C-83AF-ADCFF85D2296}"/>
              </a:ext>
            </a:extLst>
          </p:cNvPr>
          <p:cNvCxnSpPr/>
          <p:nvPr/>
        </p:nvCxnSpPr>
        <p:spPr>
          <a:xfrm>
            <a:off x="4688541" y="5100918"/>
            <a:ext cx="2877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113E2A-4EC4-4FAC-A45A-4ED38F56B46D}"/>
              </a:ext>
            </a:extLst>
          </p:cNvPr>
          <p:cNvCxnSpPr/>
          <p:nvPr/>
        </p:nvCxnSpPr>
        <p:spPr>
          <a:xfrm>
            <a:off x="3854824" y="5477435"/>
            <a:ext cx="3711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3927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2758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시간을 줄일 방법을 찾자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길이에 따른 판별 방식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홀수인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mid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C56923-7D47-489A-86A5-466D1403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99" y="3023728"/>
            <a:ext cx="7590178" cy="49381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4777638" y="3454201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4D19E176-AC03-4489-97F9-6DD86BA0C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93761"/>
              </p:ext>
            </p:extLst>
          </p:nvPr>
        </p:nvGraphicFramePr>
        <p:xfrm>
          <a:off x="1150588" y="4342432"/>
          <a:ext cx="756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485426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82907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361504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11826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78561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2991795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746330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95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mid-3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mid-2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mid-1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mid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mid+1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mid+2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mid+3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08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5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2758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시간을 줄일 방법을 찾자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길이에 따른 판별 방식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팰린드롬이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짝수인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L_mid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R_mid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513FDB-3FC1-4489-B6E6-8B4C4EBA7531}"/>
              </a:ext>
            </a:extLst>
          </p:cNvPr>
          <p:cNvSpPr/>
          <p:nvPr/>
        </p:nvSpPr>
        <p:spPr>
          <a:xfrm rot="16200000">
            <a:off x="4777638" y="3454201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209D37B-C062-4634-8490-E18124491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75104"/>
              </p:ext>
            </p:extLst>
          </p:nvPr>
        </p:nvGraphicFramePr>
        <p:xfrm>
          <a:off x="1150588" y="3015510"/>
          <a:ext cx="86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6453635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15917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17069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76491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11331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954038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755977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7638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16937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9172FB3-85BD-4400-9210-3962CE8D76A1}"/>
              </a:ext>
            </a:extLst>
          </p:cNvPr>
          <p:cNvSpPr/>
          <p:nvPr/>
        </p:nvSpPr>
        <p:spPr>
          <a:xfrm rot="16200000">
            <a:off x="5943050" y="3449628"/>
            <a:ext cx="305900" cy="25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40983A-570F-41CB-9E32-691738F8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39392"/>
              </p:ext>
            </p:extLst>
          </p:nvPr>
        </p:nvGraphicFramePr>
        <p:xfrm>
          <a:off x="1150588" y="4333862"/>
          <a:ext cx="864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5198118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589088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0656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335212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33971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081703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7544408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70745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05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L_mid-3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L_mid-2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L_mid-1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L_mid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R_mid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R_mid+1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R_mid+2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R_mid+3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1324</Words>
  <Application>Microsoft Office PowerPoint</Application>
  <PresentationFormat>와이드스크린</PresentationFormat>
  <Paragraphs>332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86</cp:revision>
  <dcterms:created xsi:type="dcterms:W3CDTF">2021-01-02T15:13:48Z</dcterms:created>
  <dcterms:modified xsi:type="dcterms:W3CDTF">2021-09-20T00:27:44Z</dcterms:modified>
</cp:coreProperties>
</file>