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56" r:id="rId5"/>
    <p:sldId id="366" r:id="rId6"/>
    <p:sldId id="367" r:id="rId7"/>
    <p:sldId id="365" r:id="rId8"/>
    <p:sldId id="337" r:id="rId9"/>
    <p:sldId id="353" r:id="rId10"/>
    <p:sldId id="369" r:id="rId11"/>
    <p:sldId id="368" r:id="rId12"/>
    <p:sldId id="363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15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카드 짝 맞추기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ctrl+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화살표 구현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A7E9B-83EA-49E0-8C07-1564AB71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4" y="2068685"/>
            <a:ext cx="502963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9B277-40F1-4218-B707-59AC5FC2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670142"/>
            <a:ext cx="4229467" cy="61803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462B6C-64E8-481A-AFB0-C6664DA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99" y="1983485"/>
            <a:ext cx="2636748" cy="3223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D0920-5567-484E-B8F2-BD0C999D9F88}"/>
              </a:ext>
            </a:extLst>
          </p:cNvPr>
          <p:cNvSpPr txBox="1"/>
          <p:nvPr/>
        </p:nvSpPr>
        <p:spPr>
          <a:xfrm>
            <a:off x="6330389" y="5480273"/>
            <a:ext cx="6582047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make_path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순열에서 시작해서 모든 경우의 수를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paths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저장하는 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572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9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숫자 카드들의 좌표를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순열을 만들기 위해 어떤 숫자가 보드판에 있는지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130FC-5F7B-4511-BDAC-D7547FFD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9" y="2164491"/>
            <a:ext cx="3973348" cy="1559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CB3BD7-16CA-4585-9168-D5BA06F7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8" y="4558308"/>
            <a:ext cx="2942057" cy="10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next_permutation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통해 순열을 생성하고 탐색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make_path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통해 순열로부터 가능한 경우를 모두 찾아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paths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paths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탐색하며 각 경우에 대해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사용해 키 입력의 최솟값을 찾아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answer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갱신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37116-F856-42EE-A9D8-165FD879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1" y="3090240"/>
            <a:ext cx="3756986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 코드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55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board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카드 배치 상태를 나타내는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반드시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* 4)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board[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][j] =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 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	      = 1 ~ 6 : 2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쌍씩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 캐릭터 카드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입력은 모두 조작 횟수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 방향으로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이동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2. Ctrl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 방향의 가장 가까운 카드 혹은 끝까지 이동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3. Enter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카드를 뒤집기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카드를 뒤집었을 때 같은 카드면 제거 아니면 다시 뒷면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구해야할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카드를 제거하기 위한 최소한의 조작 횟수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고찰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 조작 횟수의 최솟값을 찾는 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어떤 카드를 먼저 뒤집어야 하는가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숫자의 카드가 두 장씩 존재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카드를 뒤집었을 때 같은 카드가 아니면 다시 뒷면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숫자부터 맞추고 다음 숫자를 맞추는 방식으로 진행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숫자의 카드부터 맞춰야 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숫자가 많아봐야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그냥 다 해보면 되지 않을까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18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68680" y="1573292"/>
            <a:ext cx="11350015" cy="644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경우의 수를 해보기 위해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숫자의 카드가 있는지를 저장해야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보드판에 어떤 숫자가 있는지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카드들이 어디에 위치하는지를 파악해서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가능한 숫자의 순서를 순열로 만들기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next_permutation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숫자마다 어느 카드를 먼저 뒤집을지를 처리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1,3,2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순으로 카드를 지우려고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ex: 1-1 -&gt; 1-2 -&gt; 3-1 -&gt; 3-2 -&gt; 2-1 -&gt; 2-2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1-2 -&gt; 1-1 -&gt; 3-1 -&gt; 3-2 -&gt; 2-1 -&gt; 2-2 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숫자마다 경우의 수가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개이므로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순열마다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2^n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만큼의 경로를 모두 체크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68680" y="1573292"/>
            <a:ext cx="1135001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구현시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보드칸의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 처리를 제대로 해주면 아무리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해메도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칸만 살펴보면 확인 가능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하나의 숫자 카드를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통해 최단경로를 찾고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 카드를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최단경로를 찾는 방식으로 구현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카드의 위치를 저장할 필요성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68680" y="1573292"/>
            <a:ext cx="11350015" cy="5251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복잡도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찾을 카드의 순서가 정해졌을 때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돌려야 하는 횟수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 카드가 최대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번당 시간 복잡도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O(16)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보드판의 칸이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카드를 찾는 순서의 개수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6! * 2^6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숫자의 순서를 정하는 방법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6!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숫자당 카드가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개씩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2^6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시간복잡도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O(10^7)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브루트포스로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해결이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8CB299-F0FD-42D5-AAE0-23A9CFA0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1" y="1425797"/>
            <a:ext cx="5692439" cy="4861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9CC1D2-6AF6-4DF0-B32A-B8510873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57" y="1425797"/>
            <a:ext cx="5029636" cy="3368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05091-133E-4C02-8BC6-4D940D58AAEC}"/>
              </a:ext>
            </a:extLst>
          </p:cNvPr>
          <p:cNvSpPr txBox="1"/>
          <p:nvPr/>
        </p:nvSpPr>
        <p:spPr>
          <a:xfrm>
            <a:off x="6288825" y="5050239"/>
            <a:ext cx="6582047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좌표까지 이동하는데 필요한 키조작의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최솟값을 반환하는 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1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9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여러 번 돌려야 하기 때문에 매번 방문 처리를 위한 배열을 초기화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시켜주기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찾는 카드의 위치가 맞는지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enter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키를 누르는 조작이 필요하므로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+1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해줘서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54561-D961-44FB-8AC2-4C24AC03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2" y="2032625"/>
            <a:ext cx="2639707" cy="27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98AF21-0C27-4C85-8503-4D6E7C56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2" y="3762331"/>
            <a:ext cx="3370800" cy="11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9591</TotalTime>
  <Words>646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176</cp:revision>
  <dcterms:created xsi:type="dcterms:W3CDTF">2021-01-02T15:13:48Z</dcterms:created>
  <dcterms:modified xsi:type="dcterms:W3CDTF">2022-02-16T11:45:52Z</dcterms:modified>
</cp:coreProperties>
</file>