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358" r:id="rId5"/>
    <p:sldId id="335" r:id="rId6"/>
    <p:sldId id="337" r:id="rId7"/>
    <p:sldId id="356" r:id="rId8"/>
    <p:sldId id="321" r:id="rId9"/>
    <p:sldId id="359" r:id="rId10"/>
    <p:sldId id="3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거북이 거북이" initials="거거" lastIdx="1" clrIdx="0">
    <p:extLst>
      <p:ext uri="{19B8F6BF-5375-455C-9EA6-DF929625EA0E}">
        <p15:presenceInfo xmlns:p15="http://schemas.microsoft.com/office/powerpoint/2012/main" userId="9b0d297d4ddcf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23" y="2601119"/>
            <a:ext cx="9816353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14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 err="1">
                <a:latin typeface="+mj-lt"/>
              </a:rPr>
              <a:t>길찾기</a:t>
            </a:r>
            <a:r>
              <a:rPr lang="ko-KR" altLang="en-US" sz="6600" b="1" dirty="0">
                <a:latin typeface="+mj-lt"/>
              </a:rPr>
              <a:t> 게임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01554" y="1753774"/>
            <a:ext cx="6481482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앞에서 만든 함수를 가지고 정답을 찾기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nodeinfo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정보를 가지고 새로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Node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배열을 만들어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y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기준으로 정렬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루트 노드인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Tree[0]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시작해 노드들을 연결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전위 순회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후위 순회해 정답을 찾아내면 끝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545197-6EB5-4043-B60B-9D52E167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68" y="1251132"/>
            <a:ext cx="6336286" cy="46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51209-120C-4F4F-9C3B-DB2A7054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80" y="952675"/>
            <a:ext cx="10041088" cy="5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5C25F-2C95-42F0-91E3-BDBB4276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24" y="475359"/>
            <a:ext cx="7640116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425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방문하는 장소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좌표가 담긴 배열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node_info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</a:t>
            </a:r>
            <a:r>
              <a:rPr lang="ko-KR" altLang="en-US" b="1" i="0" dirty="0">
                <a:effectLst/>
                <a:latin typeface="Inter"/>
              </a:rPr>
              <a:t> 트리를 구성하는 모든 노드의 </a:t>
            </a:r>
            <a:r>
              <a:rPr lang="en-US" altLang="ko-KR" b="1" i="0" dirty="0">
                <a:effectLst/>
                <a:latin typeface="Inter"/>
              </a:rPr>
              <a:t>x, y </a:t>
            </a:r>
            <a:r>
              <a:rPr lang="ko-KR" altLang="en-US" b="1" i="0" dirty="0">
                <a:effectLst/>
                <a:latin typeface="Inter"/>
              </a:rPr>
              <a:t>좌표 값은 정수이다</a:t>
            </a:r>
            <a:r>
              <a:rPr lang="en-US" altLang="ko-KR" b="1" i="0" dirty="0">
                <a:effectLst/>
                <a:latin typeface="Inte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Inter"/>
              </a:rPr>
              <a:t> 같은 레벨</a:t>
            </a:r>
            <a:r>
              <a:rPr lang="en-US" altLang="ko-KR" b="1" i="0" dirty="0">
                <a:effectLst/>
                <a:latin typeface="Inter"/>
              </a:rPr>
              <a:t>(level)</a:t>
            </a:r>
            <a:r>
              <a:rPr lang="ko-KR" altLang="en-US" b="1" i="0" dirty="0">
                <a:effectLst/>
                <a:latin typeface="Inter"/>
              </a:rPr>
              <a:t>에 있는 노드는 같은 </a:t>
            </a:r>
            <a:r>
              <a:rPr lang="en-US" altLang="ko-KR" b="1" i="0" dirty="0">
                <a:effectLst/>
                <a:latin typeface="Inter"/>
              </a:rPr>
              <a:t>y </a:t>
            </a:r>
            <a:r>
              <a:rPr lang="ko-KR" altLang="en-US" b="1" i="0" dirty="0">
                <a:effectLst/>
                <a:latin typeface="Inter"/>
              </a:rPr>
              <a:t>좌표를 가진다</a:t>
            </a:r>
            <a:r>
              <a:rPr lang="en-US" altLang="ko-KR" b="1" i="0" dirty="0">
                <a:effectLst/>
                <a:latin typeface="Inte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Inter"/>
              </a:rPr>
              <a:t> 자식 노드의 </a:t>
            </a:r>
            <a:r>
              <a:rPr lang="en-US" altLang="ko-KR" b="1" i="0" dirty="0">
                <a:effectLst/>
                <a:latin typeface="Inter"/>
              </a:rPr>
              <a:t>y </a:t>
            </a:r>
            <a:r>
              <a:rPr lang="ko-KR" altLang="en-US" b="1" i="0" dirty="0">
                <a:effectLst/>
                <a:latin typeface="Inter"/>
              </a:rPr>
              <a:t>값은 항상 부모 노드보다 작다</a:t>
            </a:r>
            <a:r>
              <a:rPr lang="en-US" altLang="ko-KR" b="1" i="0" dirty="0">
                <a:effectLst/>
                <a:latin typeface="Inte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Inter"/>
              </a:rPr>
              <a:t> 임의의 노드 </a:t>
            </a:r>
            <a:r>
              <a:rPr lang="en-US" altLang="ko-KR" b="1" i="0" dirty="0">
                <a:effectLst/>
                <a:latin typeface="Inter"/>
              </a:rPr>
              <a:t>V</a:t>
            </a:r>
            <a:r>
              <a:rPr lang="ko-KR" altLang="en-US" b="1" i="0" dirty="0">
                <a:effectLst/>
                <a:latin typeface="Inter"/>
              </a:rPr>
              <a:t>의 왼쪽 서브 트리</a:t>
            </a:r>
            <a:r>
              <a:rPr lang="en-US" altLang="ko-KR" b="1" i="0" dirty="0">
                <a:effectLst/>
                <a:latin typeface="Inter"/>
              </a:rPr>
              <a:t>(left subtree)</a:t>
            </a:r>
            <a:r>
              <a:rPr lang="ko-KR" altLang="en-US" b="1" i="0" dirty="0">
                <a:effectLst/>
                <a:latin typeface="Inter"/>
              </a:rPr>
              <a:t>에 있는 모든 노드의 </a:t>
            </a:r>
            <a:r>
              <a:rPr lang="en-US" altLang="ko-KR" b="1" i="0" dirty="0">
                <a:effectLst/>
                <a:latin typeface="Inter"/>
              </a:rPr>
              <a:t>x</a:t>
            </a:r>
            <a:r>
              <a:rPr lang="ko-KR" altLang="en-US" b="1" i="0" dirty="0">
                <a:effectLst/>
                <a:latin typeface="Inter"/>
              </a:rPr>
              <a:t>값은 </a:t>
            </a:r>
            <a:r>
              <a:rPr lang="en-US" altLang="ko-KR" b="1" i="0" dirty="0">
                <a:effectLst/>
                <a:latin typeface="Inter"/>
              </a:rPr>
              <a:t>V</a:t>
            </a:r>
            <a:r>
              <a:rPr lang="ko-KR" altLang="en-US" b="1" i="0" dirty="0">
                <a:effectLst/>
                <a:latin typeface="Inter"/>
              </a:rPr>
              <a:t>의 </a:t>
            </a:r>
            <a:r>
              <a:rPr lang="en-US" altLang="ko-KR" b="1" i="0" dirty="0">
                <a:effectLst/>
                <a:latin typeface="Inter"/>
              </a:rPr>
              <a:t>x</a:t>
            </a:r>
            <a:r>
              <a:rPr lang="ko-KR" altLang="en-US" b="1" i="0" dirty="0">
                <a:effectLst/>
                <a:latin typeface="Inter"/>
              </a:rPr>
              <a:t>값보다 작다</a:t>
            </a:r>
            <a:r>
              <a:rPr lang="en-US" altLang="ko-KR" b="1" i="0" dirty="0">
                <a:effectLst/>
                <a:latin typeface="Inte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Inter"/>
              </a:rPr>
              <a:t> 임의의 노드 </a:t>
            </a:r>
            <a:r>
              <a:rPr lang="en-US" altLang="ko-KR" b="1" i="0" dirty="0">
                <a:effectLst/>
                <a:latin typeface="Inter"/>
              </a:rPr>
              <a:t>V</a:t>
            </a:r>
            <a:r>
              <a:rPr lang="ko-KR" altLang="en-US" b="1" i="0" dirty="0">
                <a:effectLst/>
                <a:latin typeface="Inter"/>
              </a:rPr>
              <a:t>의 오른쪽 서브 트리</a:t>
            </a:r>
            <a:r>
              <a:rPr lang="en-US" altLang="ko-KR" b="1" i="0" dirty="0">
                <a:effectLst/>
                <a:latin typeface="Inter"/>
              </a:rPr>
              <a:t>(right subtree)</a:t>
            </a:r>
            <a:r>
              <a:rPr lang="ko-KR" altLang="en-US" b="1" i="0" dirty="0">
                <a:effectLst/>
                <a:latin typeface="Inter"/>
              </a:rPr>
              <a:t>에 있는 모든 노드의 </a:t>
            </a:r>
            <a:r>
              <a:rPr lang="en-US" altLang="ko-KR" b="1" i="0" dirty="0">
                <a:effectLst/>
                <a:latin typeface="Inter"/>
              </a:rPr>
              <a:t>x</a:t>
            </a:r>
            <a:r>
              <a:rPr lang="ko-KR" altLang="en-US" b="1" i="0" dirty="0">
                <a:effectLst/>
                <a:latin typeface="Inter"/>
              </a:rPr>
              <a:t>값은 </a:t>
            </a:r>
            <a:r>
              <a:rPr lang="en-US" altLang="ko-KR" b="1" i="0" dirty="0">
                <a:effectLst/>
                <a:latin typeface="Inter"/>
              </a:rPr>
              <a:t>V</a:t>
            </a:r>
            <a:r>
              <a:rPr lang="ko-KR" altLang="en-US" b="1" i="0" dirty="0">
                <a:effectLst/>
                <a:latin typeface="Inter"/>
              </a:rPr>
              <a:t>의 </a:t>
            </a:r>
            <a:r>
              <a:rPr lang="en-US" altLang="ko-KR" b="1" i="0" dirty="0">
                <a:effectLst/>
                <a:latin typeface="Inter"/>
              </a:rPr>
              <a:t>x</a:t>
            </a:r>
            <a:r>
              <a:rPr lang="ko-KR" altLang="en-US" b="1" i="0" dirty="0">
                <a:effectLst/>
                <a:latin typeface="Inter"/>
              </a:rPr>
              <a:t>값보다 크다</a:t>
            </a:r>
            <a:r>
              <a:rPr lang="en-US" altLang="ko-KR" i="0" dirty="0">
                <a:solidFill>
                  <a:srgbClr val="B2C0CC"/>
                </a:solidFill>
                <a:effectLst/>
                <a:latin typeface="Inte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만들어진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이진트리를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전위 순회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후위 순회로 출력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5466230" cy="355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파악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루트 노드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y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값이 가장 큰 노드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node_info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기준으로 정렬하면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y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값이 같아도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값이 작은 노드 부터 부모 노드의 왼쪽 자식 노드로 채워진다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node_info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값이 같을 때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기준으로도 정렬해주면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순서대로 탐색하면서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값을 기준으로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자식노드를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채워가면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B738A-1F6D-4EBC-93F2-14BC85A9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60" y="1903863"/>
            <a:ext cx="5741609" cy="30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504264" y="1753774"/>
            <a:ext cx="10927977" cy="12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문제에서부터 이진 트리라는 것을 알려주기 때문에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이진트리를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만들고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전위 순회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후위 순회만 잘 해주면 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3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01554" y="1753774"/>
            <a:ext cx="6481482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노드에 들어갈 정보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몇 번 노드인지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좌표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자식 노드 주소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비교 함수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cmp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: y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축을 기준으로 정렬되도록 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 생성 함수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makeTree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 노드부터 시작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노드와 삽입할 노드의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비교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사항 없으면 재귀로 자리를 찾기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37B0B3-2312-430B-B632-09D5979C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04" y="521244"/>
            <a:ext cx="7173326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-101554" y="1753774"/>
            <a:ext cx="6481482" cy="86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구현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평범하게 전위 순회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후위 순회를 해 정답에 저장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759EC-F025-4F4D-A435-70E1C8FB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84" y="1079355"/>
            <a:ext cx="6220516" cy="49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6190</TotalTime>
  <Words>430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Inter</vt:lpstr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265</cp:revision>
  <dcterms:created xsi:type="dcterms:W3CDTF">2021-01-02T15:13:48Z</dcterms:created>
  <dcterms:modified xsi:type="dcterms:W3CDTF">2021-07-25T16:15:59Z</dcterms:modified>
</cp:coreProperties>
</file>