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35" r:id="rId5"/>
    <p:sldId id="337" r:id="rId6"/>
    <p:sldId id="356" r:id="rId7"/>
    <p:sldId id="321" r:id="rId8"/>
    <p:sldId id="361" r:id="rId9"/>
    <p:sldId id="3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15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베스트앨범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2C7E337-E5B2-4BE1-B333-7C530045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59" y="1314155"/>
            <a:ext cx="11265603" cy="5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56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노래를 장르별로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곡씩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속한 노래가 많이 재생된 장르가 먼저 수록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장르 내에서 많이 재생된 노래 먼저 수록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재생 횟수가 같은 노래 중에는 고유번호가 빠른 노래가 먼저 수록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장르내에 노래가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곡이면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곡만 수록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노래의 장르를 나타내는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genres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노래가 재생된 횟수를 나타내는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plays</a:t>
            </a:r>
            <a:endParaRPr lang="en-US" altLang="ko-KR" i="0" dirty="0">
              <a:solidFill>
                <a:srgbClr val="B2C0CC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베스트앨범에 들어갈 노래를 순서대로 반환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9832042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파악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삽입되는 기준은 장르별 재생 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&gt;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노래별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재생 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고유번호 순이다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일단 장르별 재생수를 세어서 내림차순으로 정렬시킨다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장르 내의 노래의 재생수를 비교하여 내림차순으로 정렬시킨다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같은 경우는 고유번호 순으로 오름차순으로 정렬시킨다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삽입되는 노래는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곡이면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곡만 수록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기준에 따라 장르별로 두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곡씩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정답에 삽입한다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곡인 경우에 대한 예외처리는 확실해 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10927977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장르의 이름이 문자열이므로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map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자료구조를 사용하면 편하다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기준에 따라 차근차근 장르 단위로 정렬시키고 노래 단위로 정렬시켜서 정답을 찾아내면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7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map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자료구조를 이용해 장르의 노래들의 재생 횟수의 합을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저장된 자료를 재생횟수를 기준으로 내림차순 정렬하기 위해 다른 벡터에 옮겨서 정렬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F8696B-57DD-4BE7-8BB5-1B47451E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4" y="2533704"/>
            <a:ext cx="3791479" cy="14003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39D7F21-3F68-4381-8404-6C6BA6C2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4" y="4746147"/>
            <a:ext cx="543000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235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 장르에 소속된 노래들 중 가장 재생횟수가 많은 노래와 두번째로 재생 횟수가 많은 노래를 찾아내기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1FCE3BE-C22E-4D5D-84BC-9BCDE3D1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9" y="2611186"/>
            <a:ext cx="7852598" cy="38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485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이번 노래가 기존 노래보다 재생횟수가 많다면 수록할 곡을 갱신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재생횟수가 같은 경우에 고유번호에 따라 수록할 곡이 갱신되는 것을 잊지 말기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노래가 한 곡 뿐인 장르의 경우 한 곡만 수록하는 것도 예외처리 해주기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90D419-C275-476B-8AC9-E7B0F613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80" y="2358002"/>
            <a:ext cx="2876951" cy="1381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8694E1-497E-4762-8D7E-4D3154E86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50" y="4343548"/>
            <a:ext cx="7973538" cy="962159"/>
          </a:xfrm>
          <a:prstGeom prst="rect">
            <a:avLst/>
          </a:prstGeom>
        </p:spPr>
      </p:pic>
      <p:pic>
        <p:nvPicPr>
          <p:cNvPr id="13" name="그림 12" descr="텍스트, 오렌지, 어두운, 설정이(가) 표시된 사진&#10;&#10;자동 생성된 설명">
            <a:extLst>
              <a:ext uri="{FF2B5EF4-FFF2-40B4-BE49-F238E27FC236}">
                <a16:creationId xmlns:a16="http://schemas.microsoft.com/office/drawing/2014/main" id="{F7237F0F-6E89-4C4B-A585-DC12CD77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50" y="5990087"/>
            <a:ext cx="47250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6210</TotalTime>
  <Words>358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Inter</vt:lpstr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266</cp:revision>
  <dcterms:created xsi:type="dcterms:W3CDTF">2021-01-02T15:13:48Z</dcterms:created>
  <dcterms:modified xsi:type="dcterms:W3CDTF">2021-08-01T14:49:02Z</dcterms:modified>
</cp:coreProperties>
</file>