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335" r:id="rId5"/>
    <p:sldId id="337" r:id="rId6"/>
    <p:sldId id="341" r:id="rId7"/>
    <p:sldId id="346" r:id="rId8"/>
    <p:sldId id="344" r:id="rId9"/>
    <p:sldId id="321" r:id="rId10"/>
    <p:sldId id="34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23" y="2601119"/>
            <a:ext cx="9816353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10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불량 사용자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481482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끝까지 탐색을 한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제재 아이디 여부를 체크한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배열을 확인하며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비트마스크로 하나의 정수형으로 저장해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set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삽입해주기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아직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탐색 도중인 경우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user_id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제재 목록에 없고 제재 대상이 될 수 있다면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여부를 체크하고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다음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탐색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백트래킹으로 돌아오면서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visit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체크를 해제해준다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FFDDF3-5FEC-4688-B3FB-3390C338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45" y="0"/>
            <a:ext cx="6152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4E4DC-EE57-4AF9-AD87-44860727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5" y="1228872"/>
            <a:ext cx="10070592" cy="2092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F07D1F-5E69-4792-959B-329B8BFC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10" y="3318040"/>
            <a:ext cx="827838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3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 응모자 아이디 목록이 담긴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user_id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배열의 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8,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아이디 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8)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불량 사용자 아이디 목록이 담긴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배열의 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8,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아이디 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8)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불량 사용자는 항상 최소 하나의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‘*’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포함하고 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‘*’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원래 응모자 아이디의 글자를 가린다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불량 사용자 아이디는 같은 응모자 아이디가 중복해서 제재 아이디 목록에 들어가지 않는다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당첨에서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제외해야할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제재 아이디 목록의 경우의 수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완전탐색이 가능한가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이벤트 응모자 아이디의 최대 개수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불량 사용자 아이디의 최대 개수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아이디의 글자 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글자씩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비교한다고 해도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8 * 8 * 8 = 512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완전 탐색으로 충분히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백트래킹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풀어본다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9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백트래킹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이번에 탐색할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받아온다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idx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user_id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아이디와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현재 아이디의 각 글자를 비교한다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비교할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user_id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이미 제재 목록에 들어 있는지 여부를 체크한다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(visit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배열로 체크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두 아이디의 글자 수가 같지 않으면 같은 아이디가 아니므로 다음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user_id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비교한다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글자가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‘*’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같은 글자라 여긴다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두 아이디가 같은 아이디라면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제재 목록에 추가하고 다음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탐색한다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(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(idx+1))</a:t>
            </a:r>
          </a:p>
        </p:txBody>
      </p:sp>
    </p:spTree>
    <p:extLst>
      <p:ext uri="{BB962C8B-B14F-4D97-AF65-F5344CB8AC3E}">
        <p14:creationId xmlns:p14="http://schemas.microsoft.com/office/powerpoint/2010/main" val="24962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중복되는 제재 목록 처리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예를 들어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user_id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{‘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‘aba’, ‘aca’}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{‘a*a’, ‘a*a’}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할 때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중복되는 제재 목록을 처리하지 않으면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제재 가능한 경우의 수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6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가지가 된다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({‘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’,’aba’} , {‘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’,’aca’},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{‘aba’,’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’}, {‘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aba’,’aca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’}, {‘aca’,’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aaa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’}, {‘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aca’,’aba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’})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중복 처리를 해줘야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set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컨테이너를 사용해주자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51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자료를 넣을 때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set&lt;string&gt;s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형태로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선언시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제재되는 문자열을 더해서 하나의 문자열의 형태로 만드는 방식으로 저장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2) set&lt;int&gt;s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형태로 </a:t>
            </a: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선언시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제재되는 문자열의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번호만 비트마스크 형태로 저장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68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481482" cy="26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user_di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탐색할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banned_id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index)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set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자동으로 중복되는 제재 목록을 처리하므로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set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사이즈가 정답이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99DEDA-9DB5-4C7F-AF23-19DAE7C7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54" y="4318305"/>
            <a:ext cx="6058746" cy="1571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7949F9-99A2-4D6A-BF48-3CB37745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54" y="1261508"/>
            <a:ext cx="3240006" cy="27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639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226</cp:revision>
  <dcterms:created xsi:type="dcterms:W3CDTF">2021-01-02T15:13:48Z</dcterms:created>
  <dcterms:modified xsi:type="dcterms:W3CDTF">2021-06-27T15:23:01Z</dcterms:modified>
</cp:coreProperties>
</file>