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58" r:id="rId7"/>
    <p:sldId id="261" r:id="rId8"/>
    <p:sldId id="264" r:id="rId9"/>
    <p:sldId id="294" r:id="rId10"/>
    <p:sldId id="270" r:id="rId11"/>
    <p:sldId id="275" r:id="rId12"/>
    <p:sldId id="27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18.01.2024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805" y="3271058"/>
            <a:ext cx="4941771" cy="1122202"/>
          </a:xfrm>
        </p:spPr>
        <p:txBody>
          <a:bodyPr rtlCol="0"/>
          <a:lstStyle/>
          <a:p>
            <a:pPr rtl="0"/>
            <a:r>
              <a:rPr lang="en-US" sz="4400" dirty="0"/>
              <a:t>Bim-bam-tanks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805" y="4411734"/>
            <a:ext cx="4941770" cy="672641"/>
          </a:xfrm>
        </p:spPr>
        <p:txBody>
          <a:bodyPr rtlCol="0"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Киселёв Андрей Леонидович и Павлов Владислав Максимович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662C5-6BDD-8057-262F-07C5DA632349}"/>
              </a:ext>
            </a:extLst>
          </p:cNvPr>
          <p:cNvSpPr txBox="1"/>
          <p:nvPr/>
        </p:nvSpPr>
        <p:spPr>
          <a:xfrm>
            <a:off x="6406805" y="5060961"/>
            <a:ext cx="5366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Консультант: Логинова Юлия Вячеславовна – педагог дополнительного образования.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979054"/>
            <a:ext cx="3220028" cy="581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600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1888621"/>
            <a:ext cx="5450774" cy="4364397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Эта игра откроет перед вами увлекательный мир танковых сражений, сочетая в себе динамичность классической аркады и возможности тактического мышления.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Bim-bam-tanks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006" y="1504951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sz="2000" dirty="0"/>
              <a:t>игра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sz="2000" dirty="0"/>
              <a:t>Сохранение статистики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sz="2000" dirty="0"/>
              <a:t>Звуки в игре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Bim-bam-tanks</a:t>
            </a:r>
            <a:endParaRPr lang="ru-RU" sz="120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F7A73020-8574-45CB-AE17-D518EEA22858}"/>
              </a:ext>
            </a:extLst>
          </p:cNvPr>
          <p:cNvSpPr txBox="1">
            <a:spLocks/>
          </p:cNvSpPr>
          <p:nvPr/>
        </p:nvSpPr>
        <p:spPr>
          <a:xfrm>
            <a:off x="2391682" y="570423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D138E3F-1EF0-45C4-A6E9-2528D7083E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Библиотека </a:t>
            </a:r>
            <a:r>
              <a:rPr lang="en-US" sz="2000" dirty="0" err="1"/>
              <a:t>pygame</a:t>
            </a:r>
            <a:endParaRPr lang="ru-RU" sz="2000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6A9F8AF-3FB0-4D1D-BE11-87E4EA15A0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Работа с файлами </a:t>
            </a:r>
            <a:r>
              <a:rPr lang="en-US" sz="2000" dirty="0"/>
              <a:t>txt</a:t>
            </a:r>
            <a:endParaRPr lang="ru-RU" sz="2000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FE7EE8B-4D73-4DFB-ACF9-4BF7CF532D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pygame.mixer.Sound</a:t>
            </a:r>
            <a:r>
              <a:rPr lang="ru-RU" sz="2000" dirty="0"/>
              <a:t>()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86992311-010C-4BA6-9C5E-DAD4AAE68241}"/>
              </a:ext>
            </a:extLst>
          </p:cNvPr>
          <p:cNvSpPr txBox="1">
            <a:spLocks/>
          </p:cNvSpPr>
          <p:nvPr/>
        </p:nvSpPr>
        <p:spPr>
          <a:xfrm>
            <a:off x="1948213" y="480605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Спрайты</a:t>
            </a:r>
          </a:p>
        </p:txBody>
      </p:sp>
      <p:sp>
        <p:nvSpPr>
          <p:cNvPr id="16" name="Текст 17">
            <a:extLst>
              <a:ext uri="{FF2B5EF4-FFF2-40B4-BE49-F238E27FC236}">
                <a16:creationId xmlns:a16="http://schemas.microsoft.com/office/drawing/2014/main" id="{3744F5A9-BA71-4B53-BFA3-2FDBB72AEF1C}"/>
              </a:ext>
            </a:extLst>
          </p:cNvPr>
          <p:cNvSpPr txBox="1">
            <a:spLocks/>
          </p:cNvSpPr>
          <p:nvPr/>
        </p:nvSpPr>
        <p:spPr>
          <a:xfrm>
            <a:off x="6096000" y="4814983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pygame.image.load</a:t>
            </a:r>
            <a:r>
              <a:rPr lang="ru-RU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63782"/>
            <a:ext cx="6775162" cy="742950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ПРЕИМУЩЕСТВА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604654"/>
            <a:ext cx="5371234" cy="3306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Приятные звуки и модели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Красивая графика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Удобное управление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Возможность играть вдвоём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Сохранение статистики игр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A3060D-29C1-448F-95A2-8AEFB51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442945"/>
            <a:ext cx="3464132" cy="1325563"/>
          </a:xfrm>
        </p:spPr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1A826-2748-47DF-860A-D985B5D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1BB9-1018-4C92-BBEA-75CF2AC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C67B9-D6EE-4949-A33D-5E745FB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710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Планы на будущее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3269352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</a:t>
            </a:r>
            <a:r>
              <a:rPr lang="ru-RU" dirty="0" err="1"/>
              <a:t>анимаций</a:t>
            </a:r>
            <a:r>
              <a:rPr lang="ru-RU" dirty="0"/>
              <a:t> для танков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случайной генерации карты битвы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других бонусов для танков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60217"/>
            <a:ext cx="4987926" cy="835461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Итоги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0070928-FF4F-4C0D-AF8C-9254C005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1333144"/>
            <a:ext cx="5111750" cy="3920820"/>
          </a:xfrm>
        </p:spPr>
        <p:txBody>
          <a:bodyPr>
            <a:normAutofit/>
          </a:bodyPr>
          <a:lstStyle/>
          <a:p>
            <a:r>
              <a:rPr lang="ru-RU" dirty="0"/>
              <a:t>Общие итоги по разработке игры показывают успешную реализацию основной механики игры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. Игра обладает базовым функционалом, включая управление танками, боевые действия, графику и звук.</a:t>
            </a:r>
          </a:p>
          <a:p>
            <a:endParaRPr lang="ru-RU" dirty="0"/>
          </a:p>
          <a:p>
            <a:r>
              <a:rPr lang="ru-RU" dirty="0"/>
              <a:t>Дальнейшие возможности для усовершенствования включают интеграцию работу с сообществом игроков, анимацию танков, создание случайной генерации карт и бонусов.</a:t>
            </a:r>
          </a:p>
          <a:p>
            <a:endParaRPr lang="ru-RU" dirty="0"/>
          </a:p>
          <a:p>
            <a:r>
              <a:rPr lang="ru-RU" dirty="0"/>
              <a:t>В целом, игра имеет потенциал для расширения функционала, привлечения новых пользователей и создания более увлекательного игрового опыта.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3BA33E-6E87-4F07-A129-479603654081}"/>
              </a:ext>
            </a:extLst>
          </p:cNvPr>
          <p:cNvSpPr/>
          <p:nvPr/>
        </p:nvSpPr>
        <p:spPr>
          <a:xfrm>
            <a:off x="5001260" y="2944940"/>
            <a:ext cx="2189480" cy="218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07" y="831273"/>
            <a:ext cx="4426585" cy="1431945"/>
          </a:xfrm>
        </p:spPr>
        <p:txBody>
          <a:bodyPr rtlCol="0"/>
          <a:lstStyle/>
          <a:p>
            <a:pPr algn="ctr" rtl="0"/>
            <a:r>
              <a:rPr lang="ru-RU" dirty="0"/>
              <a:t>Скачать игру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6889" y="6339609"/>
            <a:ext cx="1774371" cy="365125"/>
          </a:xfrm>
        </p:spPr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0666" y="6339608"/>
            <a:ext cx="2661557" cy="365125"/>
          </a:xfrm>
        </p:spPr>
        <p:txBody>
          <a:bodyPr rtlCol="0"/>
          <a:lstStyle/>
          <a:p>
            <a:r>
              <a:rPr lang="en-US" sz="1200" dirty="0"/>
              <a:t>Blind Typing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2D3730-AD57-4B52-909C-A1968EC0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92" y="3040173"/>
            <a:ext cx="1999014" cy="19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215</Words>
  <Application>Microsoft Office PowerPoint</Application>
  <PresentationFormat>Широкоэкранный</PresentationFormat>
  <Paragraphs>65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Одиночная линия</vt:lpstr>
      <vt:lpstr>Bim-bam-tanks</vt:lpstr>
      <vt:lpstr>Введение</vt:lpstr>
      <vt:lpstr>Реализация проекта</vt:lpstr>
      <vt:lpstr>Презентация PowerPoint</vt:lpstr>
      <vt:lpstr>ПРЕИМУЩЕСТВА ПРОДУКТА</vt:lpstr>
      <vt:lpstr>Демонстрация проекта</vt:lpstr>
      <vt:lpstr>Планы на будущее</vt:lpstr>
      <vt:lpstr>Итоги</vt:lpstr>
      <vt:lpstr>Скачать игру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cp:lastModifiedBy>Владислав П</cp:lastModifiedBy>
  <cp:revision>26</cp:revision>
  <dcterms:created xsi:type="dcterms:W3CDTF">2023-11-14T08:46:27Z</dcterms:created>
  <dcterms:modified xsi:type="dcterms:W3CDTF">2024-01-18T16:23:19Z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