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58" r:id="rId7"/>
    <p:sldId id="261" r:id="rId8"/>
    <p:sldId id="264" r:id="rId9"/>
    <p:sldId id="294" r:id="rId10"/>
    <p:sldId id="270" r:id="rId11"/>
    <p:sldId id="275" r:id="rId12"/>
    <p:sldId id="276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2" y="18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308102-B78F-4A24-87CA-5FA0033B6135}" type="datetime1">
              <a:rPr lang="ru-RU" smtClean="0"/>
              <a:t>чт 18.01.24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8365-CBBA-496F-854A-132A4D03B664}" type="datetime1">
              <a:rPr lang="ru-RU" smtClean="0"/>
              <a:pPr/>
              <a:t>чт 18.01.24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5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78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18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80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697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40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915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56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иаграмма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ru-RU" noProof="0"/>
              <a:t>Презентация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вед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6805" y="3271058"/>
            <a:ext cx="4941771" cy="1122202"/>
          </a:xfrm>
        </p:spPr>
        <p:txBody>
          <a:bodyPr rtlCol="0"/>
          <a:lstStyle/>
          <a:p>
            <a:pPr rtl="0"/>
            <a:r>
              <a:rPr lang="en-US" sz="4400" dirty="0"/>
              <a:t>Bim-bam-tanks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6805" y="4411734"/>
            <a:ext cx="4941770" cy="672641"/>
          </a:xfrm>
        </p:spPr>
        <p:txBody>
          <a:bodyPr rtlCol="0">
            <a:normAutofit/>
          </a:bodyPr>
          <a:lstStyle/>
          <a:p>
            <a:r>
              <a:rPr lang="ru-RU" dirty="0"/>
              <a:t>Выполнили</a:t>
            </a:r>
            <a:r>
              <a:rPr lang="en-US" dirty="0"/>
              <a:t>: </a:t>
            </a:r>
            <a:r>
              <a:rPr lang="ru-RU" dirty="0"/>
              <a:t>Киселёв Андрей Леонидович и Павлов Владислав Максимович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8662C5-6BDD-8057-262F-07C5DA632349}"/>
              </a:ext>
            </a:extLst>
          </p:cNvPr>
          <p:cNvSpPr txBox="1"/>
          <p:nvPr/>
        </p:nvSpPr>
        <p:spPr>
          <a:xfrm>
            <a:off x="6406805" y="5060961"/>
            <a:ext cx="5366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Консультант: Логинова Юлия Вячеславовна – педагог дополнительного образования. 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7" y="979054"/>
            <a:ext cx="3220028" cy="581863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sz="3600" dirty="0"/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28" y="1888621"/>
            <a:ext cx="5450774" cy="4364397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Эта игра откроет перед вами увлекательный мир танковых сражений, сочетая в себе динамичность классической аркады и возможности тактического мышления.</a:t>
            </a:r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z="1200" dirty="0"/>
              <a:t>Bim-bam-tanks</a:t>
            </a:r>
            <a:endParaRPr lang="ru-RU" sz="1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Реализация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006" y="1504951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sz="2000" dirty="0"/>
              <a:t>игра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ru-RU" sz="2000" dirty="0"/>
              <a:t>Сохранение статистики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ru-RU" sz="2000" dirty="0"/>
              <a:t>Звуки в игре</a:t>
            </a:r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80" name="Нижний колонтитул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z="1200" dirty="0"/>
              <a:t>Bim-bam-tanks</a:t>
            </a:r>
            <a:endParaRPr lang="ru-RU" sz="1200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/>
          </a:p>
        </p:txBody>
      </p:sp>
      <p:sp>
        <p:nvSpPr>
          <p:cNvPr id="20" name="Текст 5">
            <a:extLst>
              <a:ext uri="{FF2B5EF4-FFF2-40B4-BE49-F238E27FC236}">
                <a16:creationId xmlns:a16="http://schemas.microsoft.com/office/drawing/2014/main" id="{F7A73020-8574-45CB-AE17-D518EEA22858}"/>
              </a:ext>
            </a:extLst>
          </p:cNvPr>
          <p:cNvSpPr txBox="1">
            <a:spLocks/>
          </p:cNvSpPr>
          <p:nvPr/>
        </p:nvSpPr>
        <p:spPr>
          <a:xfrm>
            <a:off x="2391682" y="5704238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2D138E3F-1EF0-45C4-A6E9-2528D7083E6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Библиотека </a:t>
            </a:r>
            <a:r>
              <a:rPr lang="en-US" sz="2000" dirty="0" err="1"/>
              <a:t>pygame</a:t>
            </a:r>
            <a:endParaRPr lang="ru-RU" sz="2000" dirty="0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46A9F8AF-3FB0-4D1D-BE11-87E4EA15A0E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Работа с файлами </a:t>
            </a:r>
            <a:r>
              <a:rPr lang="en-US" sz="2000" dirty="0"/>
              <a:t>txt</a:t>
            </a:r>
            <a:endParaRPr lang="ru-RU" sz="2000" dirty="0"/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2FE7EE8B-4D73-4DFB-ACF9-4BF7CF532DC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pygame.mixer.Sound</a:t>
            </a:r>
            <a:r>
              <a:rPr lang="ru-RU" sz="2000" dirty="0"/>
              <a:t>()</a:t>
            </a:r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86992311-010C-4BA6-9C5E-DAD4AAE68241}"/>
              </a:ext>
            </a:extLst>
          </p:cNvPr>
          <p:cNvSpPr txBox="1">
            <a:spLocks/>
          </p:cNvSpPr>
          <p:nvPr/>
        </p:nvSpPr>
        <p:spPr>
          <a:xfrm>
            <a:off x="1948213" y="4806054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Спрайты</a:t>
            </a:r>
          </a:p>
        </p:txBody>
      </p:sp>
      <p:sp>
        <p:nvSpPr>
          <p:cNvPr id="16" name="Текст 17">
            <a:extLst>
              <a:ext uri="{FF2B5EF4-FFF2-40B4-BE49-F238E27FC236}">
                <a16:creationId xmlns:a16="http://schemas.microsoft.com/office/drawing/2014/main" id="{3744F5A9-BA71-4B53-BFA3-2FDBB72AEF1C}"/>
              </a:ext>
            </a:extLst>
          </p:cNvPr>
          <p:cNvSpPr txBox="1">
            <a:spLocks/>
          </p:cNvSpPr>
          <p:nvPr/>
        </p:nvSpPr>
        <p:spPr>
          <a:xfrm>
            <a:off x="6096000" y="4814983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pygame.image.load</a:t>
            </a:r>
            <a:r>
              <a:rPr lang="ru-RU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163782"/>
            <a:ext cx="6775162" cy="742950"/>
          </a:xfrm>
        </p:spPr>
        <p:txBody>
          <a:bodyPr rtlCol="0">
            <a:normAutofit/>
          </a:bodyPr>
          <a:lstStyle/>
          <a:p>
            <a:pPr rtl="0"/>
            <a:r>
              <a:rPr lang="ru-RU" sz="3200" dirty="0"/>
              <a:t>ПРЕИМУЩЕСТВА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604654"/>
            <a:ext cx="5371234" cy="3306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Приятные звуки и модели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Красивая графика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Удобное управление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Возможность играть вдвоём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Сохранение статистики игр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z="1200" dirty="0"/>
              <a:t>Blind Typing</a:t>
            </a:r>
            <a:endParaRPr lang="ru-RU" sz="12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CA3060D-29C1-448F-95A2-8AEFB51F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442945"/>
            <a:ext cx="3464132" cy="1325563"/>
          </a:xfrm>
        </p:spPr>
        <p:txBody>
          <a:bodyPr/>
          <a:lstStyle/>
          <a:p>
            <a:r>
              <a:rPr lang="ru-RU" dirty="0"/>
              <a:t>Демонстрация проекта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41A826-2748-47DF-860A-D985B5D2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DD1BB9-1018-4C92-BBEA-75CF2AC1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Blind Typing</a:t>
            </a:r>
            <a:endParaRPr lang="ru-RU" sz="1200" dirty="0"/>
          </a:p>
          <a:p>
            <a:pPr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FC67B9-D6EE-4949-A33D-5E745FB9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4710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Планы на будущее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39"/>
            <a:ext cx="5431971" cy="3269352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</a:t>
            </a:r>
            <a:r>
              <a:rPr lang="ru-RU" dirty="0" err="1"/>
              <a:t>анимаций</a:t>
            </a:r>
            <a:r>
              <a:rPr lang="ru-RU" dirty="0"/>
              <a:t> для танков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случайной генерации карты битвы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других бонусов для танков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rtl="0"/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sz="1200" dirty="0"/>
              <a:t>Blind Typing</a:t>
            </a:r>
            <a:endParaRPr lang="ru-RU" sz="1200" dirty="0"/>
          </a:p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360217"/>
            <a:ext cx="4987926" cy="835461"/>
          </a:xfrm>
        </p:spPr>
        <p:txBody>
          <a:bodyPr rtlCol="0">
            <a:normAutofit/>
          </a:bodyPr>
          <a:lstStyle/>
          <a:p>
            <a:pPr rtl="0"/>
            <a:r>
              <a:rPr lang="ru-RU" sz="4000" dirty="0"/>
              <a:t>Итоги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sz="1200" dirty="0"/>
              <a:t>Blind Typing</a:t>
            </a:r>
            <a:endParaRPr lang="ru-RU" sz="12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8</a:t>
            </a:fld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90070928-FF4F-4C0D-AF8C-9254C0054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1628114"/>
            <a:ext cx="5111750" cy="604447"/>
          </a:xfrm>
        </p:spPr>
        <p:txBody>
          <a:bodyPr/>
          <a:lstStyle/>
          <a:p>
            <a:r>
              <a:rPr lang="ru-RU"/>
              <a:t>Итак, цели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23BA33E-6E87-4F07-A129-479603654081}"/>
              </a:ext>
            </a:extLst>
          </p:cNvPr>
          <p:cNvSpPr/>
          <p:nvPr/>
        </p:nvSpPr>
        <p:spPr>
          <a:xfrm>
            <a:off x="5001260" y="2944940"/>
            <a:ext cx="2189480" cy="2189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2707" y="831273"/>
            <a:ext cx="4426585" cy="1431945"/>
          </a:xfrm>
        </p:spPr>
        <p:txBody>
          <a:bodyPr rtlCol="0"/>
          <a:lstStyle/>
          <a:p>
            <a:pPr algn="ctr" rtl="0"/>
            <a:r>
              <a:rPr lang="ru-RU" dirty="0"/>
              <a:t>Скачать игру</a:t>
            </a:r>
            <a:br>
              <a:rPr lang="ru-RU" dirty="0"/>
            </a:b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26889" y="6339609"/>
            <a:ext cx="1774371" cy="365125"/>
          </a:xfrm>
        </p:spPr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0666" y="6339608"/>
            <a:ext cx="2661557" cy="365125"/>
          </a:xfrm>
        </p:spPr>
        <p:txBody>
          <a:bodyPr rtlCol="0"/>
          <a:lstStyle/>
          <a:p>
            <a:r>
              <a:rPr lang="en-US" sz="1200" dirty="0"/>
              <a:t>Blind Typing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9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12D3730-AD57-4B52-909C-A1968EC0D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492" y="3040173"/>
            <a:ext cx="1999014" cy="199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5_TF22318419_Win32" id="{2A0A4826-E134-4E39-AB34-372E04BE17B3}" vid="{5D3708CC-AB2D-4043-A4D9-C2522E42009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145</Words>
  <Application>Microsoft Office PowerPoint</Application>
  <PresentationFormat>Широкоэкранный</PresentationFormat>
  <Paragraphs>61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Одиночная линия</vt:lpstr>
      <vt:lpstr>Bim-bam-tanks</vt:lpstr>
      <vt:lpstr>Введение</vt:lpstr>
      <vt:lpstr>Реализация проекта</vt:lpstr>
      <vt:lpstr>Презентация PowerPoint</vt:lpstr>
      <vt:lpstr>ПРЕИМУЩЕСТВА ПРОДУКТА</vt:lpstr>
      <vt:lpstr>Демонстрация проекта</vt:lpstr>
      <vt:lpstr>Планы на будущее</vt:lpstr>
      <vt:lpstr>Итоги</vt:lpstr>
      <vt:lpstr>Скачать игру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 Typing</dc:title>
  <dc:creator>Professional</dc:creator>
  <cp:lastModifiedBy>Андрей Киселёв</cp:lastModifiedBy>
  <cp:revision>25</cp:revision>
  <dcterms:created xsi:type="dcterms:W3CDTF">2023-11-14T08:46:27Z</dcterms:created>
  <dcterms:modified xsi:type="dcterms:W3CDTF">2024-01-18T16:03:06Z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