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61" r:id="rId8"/>
    <p:sldId id="264" r:id="rId9"/>
    <p:sldId id="294" r:id="rId10"/>
    <p:sldId id="270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8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чт 18.01.24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чт 18.01.24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Blind Typing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педагог дополнительного образования.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2576945"/>
            <a:ext cx="4682837" cy="3676073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игра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Сохранение статистики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Звуки в игре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D138E3F-1EF0-45C4-A6E9-2528D7083E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6A9F8AF-3FB0-4D1D-BE11-87E4EA15A0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Работа с фалами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FE7EE8B-4D73-4DFB-ACF9-4BF7CF532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pygame.mixer.Sound</a:t>
            </a:r>
            <a:r>
              <a:rPr lang="ru-RU" dirty="0"/>
              <a:t>()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698D759B-D6A6-41A2-8710-7D6BC13131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Красивая графика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Удобное управление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Возможность играть вдвоём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</a:t>
            </a:r>
            <a:r>
              <a:rPr lang="ru-RU" dirty="0" err="1"/>
              <a:t>анимаций</a:t>
            </a:r>
            <a:r>
              <a:rPr lang="ru-RU" dirty="0"/>
              <a:t> для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случайной генерации карты битвы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0070928-FF4F-4C0D-AF8C-9254C00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628114"/>
            <a:ext cx="5111750" cy="604447"/>
          </a:xfrm>
        </p:spPr>
        <p:txBody>
          <a:bodyPr/>
          <a:lstStyle/>
          <a:p>
            <a:r>
              <a:rPr lang="ru-RU"/>
              <a:t>Итак, цели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7" y="831273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Скачать игру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6889" y="6339609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0666" y="6339608"/>
            <a:ext cx="2661557" cy="365125"/>
          </a:xfrm>
        </p:spPr>
        <p:txBody>
          <a:bodyPr rtlCol="0"/>
          <a:lstStyle/>
          <a:p>
            <a:r>
              <a:rPr lang="en-US" sz="1200" dirty="0"/>
              <a:t>Blind Typing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2D3730-AD57-4B52-909C-A1968EC0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92" y="3040173"/>
            <a:ext cx="1999014" cy="1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107</Words>
  <Application>Microsoft Office PowerPoint</Application>
  <PresentationFormat>Широкоэкранный</PresentationFormat>
  <Paragraphs>53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Одиночная линия</vt:lpstr>
      <vt:lpstr>Blind Typing</vt:lpstr>
      <vt:lpstr>Введение</vt:lpstr>
      <vt:lpstr>Реализация проекта</vt:lpstr>
      <vt:lpstr>Презентация PowerPoint</vt:lpstr>
      <vt:lpstr>ПРЕИМУЩЕСТВА ПРОДУКТА</vt:lpstr>
      <vt:lpstr>Демонстрация проекта</vt:lpstr>
      <vt:lpstr>Планы на будущее</vt:lpstr>
      <vt:lpstr>Итоги</vt:lpstr>
      <vt:lpstr>Скачать игру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Андрей Киселёв</cp:lastModifiedBy>
  <cp:revision>23</cp:revision>
  <dcterms:created xsi:type="dcterms:W3CDTF">2023-11-14T08:46:27Z</dcterms:created>
  <dcterms:modified xsi:type="dcterms:W3CDTF">2024-01-18T13:59:42Z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