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SmartTV.ai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Turning your living room into an edge data center.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Your TV is already smart.</a:t>
            </a:r>
          </a:p>
          <a:p>
            <a:pPr>
              <a:defRPr sz="2000">
                <a:latin typeface="Arial"/>
              </a:defRPr>
            </a:pPr>
            <a:r>
              <a:t>Let’s make it productive.</a:t>
            </a:r>
          </a:p>
          <a:p>
            <a:pPr>
              <a:defRPr sz="2000">
                <a:latin typeface="Arial"/>
              </a:defRPr>
            </a:pPr>
          </a:p>
          <a:p>
            <a:pPr>
              <a:defRPr sz="2000">
                <a:latin typeface="Arial"/>
              </a:defRPr>
            </a:pPr>
            <a:r>
              <a:t>Demo: [link to repo]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Cloud compute is expensive.</a:t>
            </a:r>
          </a:p>
          <a:p>
            <a:pPr>
              <a:defRPr sz="2000">
                <a:latin typeface="Arial"/>
              </a:defRPr>
            </a:pPr>
            <a:r>
              <a:t>Billions of consumer devices are idle.</a:t>
            </a:r>
          </a:p>
          <a:p>
            <a:pPr>
              <a:defRPr sz="2000">
                <a:latin typeface="Arial"/>
              </a:defRPr>
            </a:pPr>
            <a:r>
              <a:t>Your sitcom reruns aren’t using all the CPU cycles.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One HTML file.</a:t>
            </a:r>
          </a:p>
          <a:p>
            <a:pPr>
              <a:defRPr sz="2000">
                <a:latin typeface="Arial"/>
              </a:defRPr>
            </a:pPr>
            <a:r>
              <a:t>- No install</a:t>
            </a:r>
          </a:p>
          <a:p>
            <a:pPr>
              <a:defRPr sz="2000">
                <a:latin typeface="Arial"/>
              </a:defRPr>
            </a:pPr>
            <a:r>
              <a:t>- No servers</a:t>
            </a:r>
          </a:p>
          <a:p>
            <a:pPr>
              <a:defRPr sz="2000">
                <a:latin typeface="Arial"/>
              </a:defRPr>
            </a:pPr>
            <a:r>
              <a:t>- No accounts</a:t>
            </a:r>
          </a:p>
          <a:p>
            <a:pPr>
              <a:defRPr sz="2000">
                <a:latin typeface="Arial"/>
              </a:defRPr>
            </a:pPr>
            <a:r>
              <a:t>- Just open it on your smart TV’s browser</a:t>
            </a:r>
          </a:p>
          <a:p>
            <a:pPr>
              <a:defRPr sz="2000">
                <a:latin typeface="Arial"/>
              </a:defRPr>
            </a:pPr>
            <a:r>
              <a:t>- Boom — it’s a compute node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1. Coordinator sends jobs over encrypted WebRTC data channel</a:t>
            </a:r>
          </a:p>
          <a:p>
            <a:pPr>
              <a:defRPr sz="2000">
                <a:latin typeface="Arial"/>
              </a:defRPr>
            </a:pPr>
            <a:r>
              <a:t>2. TV executes in-browser (JS or WASM)</a:t>
            </a:r>
          </a:p>
          <a:p>
            <a:pPr>
              <a:defRPr sz="2000">
                <a:latin typeface="Arial"/>
              </a:defRPr>
            </a:pPr>
            <a:r>
              <a:t>3. Results returned, sitcom continues uninterrupted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• 1.3B smart TVs worldwide</a:t>
            </a:r>
          </a:p>
          <a:p>
            <a:pPr>
              <a:defRPr sz="2000">
                <a:latin typeface="Arial"/>
              </a:defRPr>
            </a:pPr>
            <a:r>
              <a:t>• Average 4–8 hours/day powered on</a:t>
            </a:r>
          </a:p>
          <a:p>
            <a:pPr>
              <a:defRPr sz="2000">
                <a:latin typeface="Arial"/>
              </a:defRPr>
            </a:pPr>
            <a:r>
              <a:t>• Untapped teraflops just sitting there watching Netflix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- ML model fine-tuning while you watch Seinfeld</a:t>
            </a:r>
          </a:p>
          <a:p>
            <a:pPr>
              <a:defRPr sz="2000">
                <a:latin typeface="Arial"/>
              </a:defRPr>
            </a:pPr>
            <a:r>
              <a:t>- Citizen science during Super Bowl commercials</a:t>
            </a:r>
          </a:p>
          <a:p>
            <a:pPr>
              <a:defRPr sz="2000">
                <a:latin typeface="Arial"/>
              </a:defRPr>
            </a:pPr>
            <a:r>
              <a:t>- Corporate lobby TVs contributing to protein folding research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- No infra, no ops, no maintenance</a:t>
            </a:r>
          </a:p>
          <a:p>
            <a:pPr>
              <a:defRPr sz="2000">
                <a:latin typeface="Arial"/>
              </a:defRPr>
            </a:pPr>
            <a:r>
              <a:t>- 100% BYOHW (Bring Your Own Hardware)</a:t>
            </a:r>
          </a:p>
          <a:p>
            <a:pPr>
              <a:defRPr sz="2000">
                <a:latin typeface="Arial"/>
              </a:defRPr>
            </a:pPr>
            <a:r>
              <a:t>- Decentralized, permissionless onboarding</a:t>
            </a:r>
          </a:p>
          <a:p>
            <a:pPr>
              <a:defRPr sz="2000">
                <a:latin typeface="Arial"/>
              </a:defRPr>
            </a:pPr>
            <a:r>
              <a:t>- Edge compute = low latency, high privacy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- Browser sandbox isolation</a:t>
            </a:r>
          </a:p>
          <a:p>
            <a:pPr>
              <a:defRPr sz="2000">
                <a:latin typeface="Arial"/>
              </a:defRPr>
            </a:pPr>
            <a:r>
              <a:t>- Optional task signing (Ed25519)</a:t>
            </a:r>
          </a:p>
          <a:p>
            <a:pPr>
              <a:defRPr sz="2000">
                <a:latin typeface="Arial"/>
              </a:defRPr>
            </a:pPr>
            <a:r>
              <a:t>- No persistent storage, no data retention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Arial"/>
              </a:defRPr>
            </a:pPr>
            <a:r>
              <a:t>• 'Compute-as-a-Sitcom' pricing</a:t>
            </a:r>
          </a:p>
          <a:p>
            <a:pPr>
              <a:defRPr sz="2000">
                <a:latin typeface="Arial"/>
              </a:defRPr>
            </a:pPr>
            <a:r>
              <a:t>• Sell your unused TV cycles during off-peak hours</a:t>
            </a:r>
          </a:p>
          <a:p>
            <a:pPr>
              <a:defRPr sz="2000">
                <a:latin typeface="Arial"/>
              </a:defRPr>
            </a:pPr>
            <a:r>
              <a:t>• Partnerships with content providers for subsidized viewing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