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IBM Plex Sans"/>
      <p:regular r:id="rId24"/>
      <p:bold r:id="rId25"/>
      <p:italic r:id="rId26"/>
      <p:boldItalic r:id="rId27"/>
    </p:embeddedFont>
    <p:embeddedFont>
      <p:font typeface="IBM Plex Sans Light"/>
      <p:regular r:id="rId28"/>
      <p:bold r:id="rId29"/>
      <p:italic r:id="rId30"/>
      <p:boldItalic r:id="rId31"/>
    </p:embeddedFont>
    <p:embeddedFont>
      <p:font typeface="IBM Plex Serif"/>
      <p:regular r:id="rId32"/>
      <p:bold r:id="rId33"/>
      <p:italic r:id="rId34"/>
      <p:boldItalic r:id="rId35"/>
    </p:embeddedFont>
    <p:embeddedFont>
      <p:font typeface="IBM Plex Serif ExtraLight"/>
      <p:regular r:id="rId36"/>
      <p:bold r:id="rId37"/>
      <p:italic r:id="rId38"/>
      <p:boldItalic r:id="rId39"/>
    </p:embeddedFont>
    <p:embeddedFont>
      <p:font typeface="IBM Plex Sans Medium"/>
      <p:regular r:id="rId40"/>
      <p:bold r:id="rId41"/>
      <p:italic r:id="rId42"/>
      <p:boldItalic r:id="rId43"/>
    </p:embeddedFont>
    <p:embeddedFont>
      <p:font typeface="IBM Plex Serif Medium"/>
      <p:regular r:id="rId44"/>
      <p:bold r:id="rId45"/>
      <p:italic r:id="rId46"/>
      <p:boldItalic r:id="rId47"/>
    </p:embeddedFont>
    <p:embeddedFont>
      <p:font typeface="IBM Plex Sans ExtraLight"/>
      <p:regular r:id="rId48"/>
      <p:bold r:id="rId49"/>
      <p:italic r:id="rId50"/>
      <p:boldItalic r:id="rId51"/>
    </p:embeddedFont>
    <p:embeddedFont>
      <p:font typeface="IBM Plex Sans SemiBold"/>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5365AF-6BC7-40E6-9D6F-DB13B849A063}">
  <a:tblStyle styleId="{895365AF-6BC7-40E6-9D6F-DB13B849A0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SansMedium-regular.fntdata"/><Relationship Id="rId42" Type="http://schemas.openxmlformats.org/officeDocument/2006/relationships/font" Target="fonts/IBMPlexSansMedium-italic.fntdata"/><Relationship Id="rId41" Type="http://schemas.openxmlformats.org/officeDocument/2006/relationships/font" Target="fonts/IBMPlexSansMedium-bold.fntdata"/><Relationship Id="rId44" Type="http://schemas.openxmlformats.org/officeDocument/2006/relationships/font" Target="fonts/IBMPlexSerifMedium-regular.fntdata"/><Relationship Id="rId43" Type="http://schemas.openxmlformats.org/officeDocument/2006/relationships/font" Target="fonts/IBMPlexSansMedium-boldItalic.fntdata"/><Relationship Id="rId46" Type="http://schemas.openxmlformats.org/officeDocument/2006/relationships/font" Target="fonts/IBMPlexSerifMedium-italic.fntdata"/><Relationship Id="rId45" Type="http://schemas.openxmlformats.org/officeDocument/2006/relationships/font" Target="fonts/IBMPlexSerif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IBMPlexSansExtraLight-regular.fntdata"/><Relationship Id="rId47" Type="http://schemas.openxmlformats.org/officeDocument/2006/relationships/font" Target="fonts/IBMPlexSerifMedium-boldItalic.fntdata"/><Relationship Id="rId49" Type="http://schemas.openxmlformats.org/officeDocument/2006/relationships/font" Target="fonts/IBMPlexSansExtra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SansLight-boldItalic.fntdata"/><Relationship Id="rId30" Type="http://schemas.openxmlformats.org/officeDocument/2006/relationships/font" Target="fonts/IBMPlexSansLight-italic.fntdata"/><Relationship Id="rId33" Type="http://schemas.openxmlformats.org/officeDocument/2006/relationships/font" Target="fonts/IBMPlexSerif-bold.fntdata"/><Relationship Id="rId32" Type="http://schemas.openxmlformats.org/officeDocument/2006/relationships/font" Target="fonts/IBMPlexSerif-regular.fntdata"/><Relationship Id="rId35" Type="http://schemas.openxmlformats.org/officeDocument/2006/relationships/font" Target="fonts/IBMPlexSerif-boldItalic.fntdata"/><Relationship Id="rId34" Type="http://schemas.openxmlformats.org/officeDocument/2006/relationships/font" Target="fonts/IBMPlexSerif-italic.fntdata"/><Relationship Id="rId37" Type="http://schemas.openxmlformats.org/officeDocument/2006/relationships/font" Target="fonts/IBMPlexSerifExtraLight-bold.fntdata"/><Relationship Id="rId36" Type="http://schemas.openxmlformats.org/officeDocument/2006/relationships/font" Target="fonts/IBMPlexSerifExtraLight-regular.fntdata"/><Relationship Id="rId39" Type="http://schemas.openxmlformats.org/officeDocument/2006/relationships/font" Target="fonts/IBMPlexSerifExtraLight-boldItalic.fntdata"/><Relationship Id="rId38" Type="http://schemas.openxmlformats.org/officeDocument/2006/relationships/font" Target="fonts/IBMPlexSerifExtraLigh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IBMPlexSans-regular.fntdata"/><Relationship Id="rId23" Type="http://schemas.openxmlformats.org/officeDocument/2006/relationships/slide" Target="slides/slide17.xml"/><Relationship Id="rId26" Type="http://schemas.openxmlformats.org/officeDocument/2006/relationships/font" Target="fonts/IBMPlexSans-italic.fntdata"/><Relationship Id="rId25" Type="http://schemas.openxmlformats.org/officeDocument/2006/relationships/font" Target="fonts/IBMPlexSans-bold.fntdata"/><Relationship Id="rId28" Type="http://schemas.openxmlformats.org/officeDocument/2006/relationships/font" Target="fonts/IBMPlexSansLight-regular.fntdata"/><Relationship Id="rId27" Type="http://schemas.openxmlformats.org/officeDocument/2006/relationships/font" Target="fonts/IBMPlexSans-boldItalic.fntdata"/><Relationship Id="rId29" Type="http://schemas.openxmlformats.org/officeDocument/2006/relationships/font" Target="fonts/IBMPlexSansLight-bold.fntdata"/><Relationship Id="rId51" Type="http://schemas.openxmlformats.org/officeDocument/2006/relationships/font" Target="fonts/IBMPlexSansExtraLight-boldItalic.fntdata"/><Relationship Id="rId50" Type="http://schemas.openxmlformats.org/officeDocument/2006/relationships/font" Target="fonts/IBMPlexSansExtraLight-italic.fntdata"/><Relationship Id="rId53" Type="http://schemas.openxmlformats.org/officeDocument/2006/relationships/font" Target="fonts/IBMPlexSansSemiBold-bold.fntdata"/><Relationship Id="rId52" Type="http://schemas.openxmlformats.org/officeDocument/2006/relationships/font" Target="fonts/IBMPlexSansSemiBold-regular.fntdata"/><Relationship Id="rId11" Type="http://schemas.openxmlformats.org/officeDocument/2006/relationships/slide" Target="slides/slide5.xml"/><Relationship Id="rId55" Type="http://schemas.openxmlformats.org/officeDocument/2006/relationships/font" Target="fonts/IBMPlexSansSemiBold-boldItalic.fntdata"/><Relationship Id="rId10" Type="http://schemas.openxmlformats.org/officeDocument/2006/relationships/slide" Target="slides/slide4.xml"/><Relationship Id="rId54" Type="http://schemas.openxmlformats.org/officeDocument/2006/relationships/font" Target="fonts/IBMPlexSansSemi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c597f92ae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c597f92ae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Because we have </a:t>
            </a:r>
            <a:r>
              <a:rPr lang="en-GB"/>
              <a:t>focused on creating the graph, and mergin similar nodes, I wanted to show you one of our merge results.</a:t>
            </a:r>
            <a:endParaRPr/>
          </a:p>
          <a:p>
            <a:pPr indent="0" lvl="0" marL="0" rtl="0" algn="l">
              <a:spcBef>
                <a:spcPts val="0"/>
              </a:spcBef>
              <a:spcAft>
                <a:spcPts val="0"/>
              </a:spcAft>
              <a:buNone/>
            </a:pPr>
            <a:r>
              <a:rPr lang="en-GB"/>
              <a:t>These are examples of good merges, as you can see, we believe these are the same people. But here, we know Madame Chaprpentrier’s name cannot be arthur, but our code doesn’t know that. Lets go to analyses we have done so far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c597f92ae0_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c597f92ae0_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created the graph for </a:t>
            </a:r>
            <a:r>
              <a:rPr lang="en-GB"/>
              <a:t>only seven books so far, we will do more. But let’s see examples of the restuls.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c597f92ae0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c597f92ae0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next information is the size of the graph and the central part of the graph</a:t>
            </a:r>
            <a:endParaRPr/>
          </a:p>
          <a:p>
            <a:pPr indent="0" lvl="0" marL="0" rtl="0" algn="l">
              <a:spcBef>
                <a:spcPts val="0"/>
              </a:spcBef>
              <a:spcAft>
                <a:spcPts val="0"/>
              </a:spcAft>
              <a:buNone/>
            </a:pPr>
            <a:r>
              <a:rPr lang="en-GB"/>
              <a:t>The central part of the graph is the nodes with maximum page rank whose page rank adds up to 0.5. Here we can see also harry potter has a lot of characters but the central part of the graph has only 6 characters. On the other hand A Study in Scarlet has a lot less characters but the main part is bigger.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c597f92ae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c597f92ae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also plotted degree distributions and they all almost looked like the power law distribution. We did not find any interesting information here. </a:t>
            </a:r>
            <a:br>
              <a:rPr lang="en-GB"/>
            </a:br>
            <a:r>
              <a:rPr lang="en-GB"/>
              <a:t>These analyses were on the whole graph. But we also analysed the snapshots. Amin will show you the snapshots.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c597f92ae0_0_1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c597f92ae0_0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 story narration of a novel by using 30 snapshots of the a </a:t>
            </a:r>
            <a:r>
              <a:rPr lang="en-GB"/>
              <a:t>christmas</a:t>
            </a:r>
            <a:r>
              <a:rPr lang="en-GB"/>
              <a:t> carol book by charles dickens</a:t>
            </a:r>
            <a:endParaRPr/>
          </a:p>
          <a:p>
            <a:pPr indent="0" lvl="0" marL="0" rtl="0" algn="l">
              <a:spcBef>
                <a:spcPts val="0"/>
              </a:spcBef>
              <a:spcAft>
                <a:spcPts val="0"/>
              </a:spcAft>
              <a:buNone/>
            </a:pPr>
            <a:r>
              <a:rPr lang="en-GB"/>
              <a:t>As you will see, scrooge which is the main character of the novel makes an interaction graph by a group of people (for example marley’s family) at each snapshot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c597f92ae0_0_1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c597f92ae0_0_1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Importance (Page-Rank) through the time is plotted for the main character of four books of Sherlock Holmes series by Arthur Conan Doyle.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Each book is divided to 40 sections. As they are shown in here There is a pattern for the presence of the main character in 3 of them. (up left - up right - down left)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But in the “The Sign of the Four” novel, there is a different narration pattern for the main character.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c597f92ae0_0_1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c597f92ae0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About </a:t>
            </a:r>
            <a:r>
              <a:rPr lang="en-GB" sz="1200">
                <a:solidFill>
                  <a:schemeClr val="dk1"/>
                </a:solidFill>
              </a:rPr>
              <a:t>limitations</a:t>
            </a:r>
            <a:r>
              <a:rPr lang="en-GB" sz="1200">
                <a:solidFill>
                  <a:schemeClr val="dk1"/>
                </a:solidFill>
              </a:rPr>
              <a:t>, The most important limitation is the NER tagger doesn’t know strange names. For example this character’s name is the ghost of Christmas present, in A christmas carol, and our method totally ignores him and his fellow spirits. Another thing is that we ignore pronouns. This might not be a big problem, but in first person narrator books ignoring I might cause problems. Similarity checking impossible cases.</a:t>
            </a:r>
            <a:br>
              <a:rPr lang="en-GB" sz="1200">
                <a:solidFill>
                  <a:schemeClr val="dk1"/>
                </a:solidFill>
              </a:rPr>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c597f92ae0_3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c597f92ae0_3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What we’re planning to do in the remaining weeks is to first improve the character network by reading paragraph by paragraph. Then we will create the graph for more books and see if we can find any interesting patterns in single books. Or any repeated pattern in groups of books.</a:t>
            </a:r>
            <a:br>
              <a:rPr lang="en-GB" sz="1200">
                <a:solidFill>
                  <a:schemeClr val="dk1"/>
                </a:solidFill>
              </a:rPr>
            </a:br>
            <a:r>
              <a:rPr lang="en-GB" sz="1200">
                <a:solidFill>
                  <a:srgbClr val="FF0000"/>
                </a:solidFill>
              </a:rPr>
              <a:t>NOTE: can merge 4 and 5; and 9 and 10. Can remove 11 (has </a:t>
            </a:r>
            <a:r>
              <a:rPr lang="en-GB" sz="1200">
                <a:solidFill>
                  <a:srgbClr val="FF0000"/>
                </a:solidFill>
              </a:rPr>
              <a:t>nothing</a:t>
            </a:r>
            <a:r>
              <a:rPr lang="en-GB" sz="1200">
                <a:solidFill>
                  <a:srgbClr val="FF0000"/>
                </a:solidFill>
              </a:rPr>
              <a:t> very interesting)</a:t>
            </a:r>
            <a:br>
              <a:rPr lang="en-GB" sz="1200">
                <a:solidFill>
                  <a:schemeClr val="dk1"/>
                </a:solidFill>
              </a:rPr>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c597f92ae0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c597f92ae0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This project is about data analysis on novels.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The main goal of the project is to identify the characters and find the network of their interactions.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Also, This project tries to visualize the stories.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The visualization and analyses can be used to discover new insights into the books before reading them.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c597f92ae0_0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c597f92ae0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MOTIVATIONS: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Totally our motivation was finding patterns in the network of characters in novels. Then, see if there is any correlation between patterns and for example categories or authors or popularity.</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POTENTIAL APPLICATIONS: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For instance, a book recommendation system can use such information as an indicator.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Also, another application that might be interesting is filtering books based on their story-line similarity to other books.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Also can be used in text summarizing.</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Our method is extendable to any written text containing characters, For instance. novels, history books, news articles, movies or comic books, anything involving humans and interactions.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597f92a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c597f92a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main focus was to create the interaction network from text. </a:t>
            </a:r>
            <a:endParaRPr/>
          </a:p>
          <a:p>
            <a:pPr indent="0" lvl="0" marL="0" rtl="0" algn="l">
              <a:spcBef>
                <a:spcPts val="0"/>
              </a:spcBef>
              <a:spcAft>
                <a:spcPts val="0"/>
              </a:spcAft>
              <a:buNone/>
            </a:pPr>
            <a:r>
              <a:rPr lang="en-GB"/>
              <a:t>The interaction network is a graph whose nodes are unique characters and edges are interactions between the characters.</a:t>
            </a:r>
            <a:br>
              <a:rPr lang="en-GB"/>
            </a:br>
            <a:r>
              <a:rPr lang="en-GB"/>
              <a:t>This network is a </a:t>
            </a:r>
            <a:r>
              <a:rPr lang="en-GB">
                <a:solidFill>
                  <a:srgbClr val="FF0000"/>
                </a:solidFill>
              </a:rPr>
              <a:t>multigraph</a:t>
            </a:r>
            <a:r>
              <a:rPr lang="en-GB"/>
              <a:t>, which means there can be </a:t>
            </a:r>
            <a:r>
              <a:rPr lang="en-GB"/>
              <a:t>multiple</a:t>
            </a:r>
            <a:r>
              <a:rPr lang="en-GB"/>
              <a:t> edges between two nodes, which represent multiple </a:t>
            </a:r>
            <a:r>
              <a:rPr lang="en-GB"/>
              <a:t>interactions between the characters.</a:t>
            </a:r>
            <a:endParaRPr/>
          </a:p>
          <a:p>
            <a:pPr indent="0" lvl="0" marL="0" rtl="0" algn="l">
              <a:spcBef>
                <a:spcPts val="0"/>
              </a:spcBef>
              <a:spcAft>
                <a:spcPts val="0"/>
              </a:spcAft>
              <a:buNone/>
            </a:pPr>
            <a:r>
              <a:rPr lang="en-GB"/>
              <a:t>Multiple edges between nodes represent </a:t>
            </a:r>
            <a:r>
              <a:rPr lang="en-GB">
                <a:solidFill>
                  <a:srgbClr val="FF0000"/>
                </a:solidFill>
              </a:rPr>
              <a:t>multiple interactions </a:t>
            </a:r>
            <a:r>
              <a:rPr lang="en-GB"/>
              <a:t>between the characters</a:t>
            </a:r>
            <a:endParaRPr/>
          </a:p>
          <a:p>
            <a:pPr indent="0" lvl="0" marL="0" rtl="0" algn="l">
              <a:spcBef>
                <a:spcPts val="0"/>
              </a:spcBef>
              <a:spcAft>
                <a:spcPts val="0"/>
              </a:spcAft>
              <a:buNone/>
            </a:pPr>
            <a:r>
              <a:rPr lang="en-GB"/>
              <a:t>Edges have </a:t>
            </a:r>
            <a:r>
              <a:rPr lang="en-GB">
                <a:solidFill>
                  <a:srgbClr val="FF0000"/>
                </a:solidFill>
              </a:rPr>
              <a:t>timestamps</a:t>
            </a:r>
            <a:r>
              <a:rPr lang="en-GB"/>
              <a:t> indicating when the interaction happens.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c597f92ae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c597f92ae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Once we have the graph, there are some information that can be extracted from the graph.</a:t>
            </a:r>
            <a:endParaRPr/>
          </a:p>
          <a:p>
            <a:pPr indent="0" lvl="0" marL="0" rtl="0" algn="l">
              <a:spcBef>
                <a:spcPts val="0"/>
              </a:spcBef>
              <a:spcAft>
                <a:spcPts val="0"/>
              </a:spcAft>
              <a:buNone/>
            </a:pPr>
            <a:r>
              <a:rPr lang="en-GB"/>
              <a:t>The very basic analysis of the graph is to see how big it is (which is the number of characters) and  we don’t need a graph to find that. But, what a graph also tells us is how big the central part of the graph is, which can indicate the story is mainly about how many people. Is the story built around a small group of people or is it about many different people.</a:t>
            </a:r>
            <a:endParaRPr/>
          </a:p>
          <a:p>
            <a:pPr indent="0" lvl="0" marL="0" rtl="0" algn="l">
              <a:spcBef>
                <a:spcPts val="0"/>
              </a:spcBef>
              <a:spcAft>
                <a:spcPts val="0"/>
              </a:spcAft>
              <a:buNone/>
            </a:pPr>
            <a:r>
              <a:rPr lang="en-GB"/>
              <a:t>Another thing is the importance of the characters, which is the node importance. (we haven’t done this but we may also rate importance of interactions to see what are the important relationships, the central relationships might not be obvious in a story but we can see if it actually gives any insights into the books or not).</a:t>
            </a:r>
            <a:endParaRPr/>
          </a:p>
          <a:p>
            <a:pPr indent="0" lvl="0" marL="0" rtl="0" algn="l">
              <a:spcBef>
                <a:spcPts val="0"/>
              </a:spcBef>
              <a:spcAft>
                <a:spcPts val="0"/>
              </a:spcAft>
              <a:buNone/>
            </a:pPr>
            <a:r>
              <a:rPr lang="en-GB"/>
              <a:t>What we have also done is to analyse the graph through time. </a:t>
            </a:r>
            <a:endParaRPr/>
          </a:p>
          <a:p>
            <a:pPr indent="0" lvl="0" marL="0" rtl="0" algn="l">
              <a:spcBef>
                <a:spcPts val="0"/>
              </a:spcBef>
              <a:spcAft>
                <a:spcPts val="0"/>
              </a:spcAft>
              <a:buNone/>
            </a:pPr>
            <a:r>
              <a:rPr lang="en-GB">
                <a:solidFill>
                  <a:srgbClr val="FF0000"/>
                </a:solidFill>
              </a:rPr>
              <a:t>ASK AMIN: should I include a short definition?</a:t>
            </a:r>
            <a:endParaRPr>
              <a:solidFill>
                <a:srgbClr val="FF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c597f92ae0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c597f92ae0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For Dataset We used a subset of the Project Gutenberg which is a </a:t>
            </a:r>
            <a:r>
              <a:rPr lang="en-GB" sz="1200">
                <a:solidFill>
                  <a:schemeClr val="dk1"/>
                </a:solidFill>
              </a:rPr>
              <a:t>library</a:t>
            </a:r>
            <a:r>
              <a:rPr lang="en-GB" sz="1200">
                <a:solidFill>
                  <a:schemeClr val="dk1"/>
                </a:solidFill>
              </a:rPr>
              <a:t> of over 60000 free ebooks.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This dataset contains 3036 books from 142 authors. All books are in English, in “txt” format.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c597f92ae0_0_1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c597f92ae0_0_1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METHODS: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1. To create the network, extracting characters names from raw text is needed. We used Named Entity Recognition(NER) to extract characters’ names. There are various libraries in python that provide NER. We compared three packages and chose the Stanford CoreNLP for its accuracy. To identify the character names from text, first the raw text is turned into tokens, using Tokenizer. The tokens are words or punctuation marks.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***example of tokens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2. Character Interaction Network : To create the character interaction network, we used co-occurrence method.</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If two names appear closer than 𝑘 lines together, an interaction is identified.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c597f92ae0_0_1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c597f92ae0_0_1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3. Merging Similar Nodes: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different appearances of the same character’s name are identified as different characters. We merge the nodes in the graph that represent the same character based on some conditions. However, under our similarity conditions, sometimes, conflicting names are grouped together (for example. people with similar family names are grouped together). We use conflicting conditions to remove such inconsistencies.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c597f92ae0_0_1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c597f92ae0_0_1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PROPOSED ANALYSIS:</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1. Finding Important Characters: </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Important characters are extracted from the text by sorting the characters based on their page-rank, which is available in NetworkX library. Central part or important characters of a graph are the people who has total page rank of 0.5</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2. Character importance through time is plotted by finding 𝑘 characters with the highest Page-Rank scores, and plotting their Page-Rank in thirty snapshots of the story’s timeline.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3. Also we use degree distribution, to answer if a network is a scale-free network or not. For example If yes, what is the slope.</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1.png"/><Relationship Id="rId8"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png"/><Relationship Id="rId8"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tyle 1)">
  <p:cSld name="Title Slide (Style 1)">
    <p:bg>
      <p:bgPr>
        <a:solidFill>
          <a:schemeClr val="accent1"/>
        </a:solidFill>
      </p:bgPr>
    </p:bg>
    <p:spTree>
      <p:nvGrpSpPr>
        <p:cNvPr id="10" name="Shape 10"/>
        <p:cNvGrpSpPr/>
        <p:nvPr/>
      </p:nvGrpSpPr>
      <p:grpSpPr>
        <a:xfrm>
          <a:off x="0" y="0"/>
          <a:ext cx="0" cy="0"/>
          <a:chOff x="0" y="0"/>
          <a:chExt cx="0" cy="0"/>
        </a:xfrm>
      </p:grpSpPr>
      <p:grpSp>
        <p:nvGrpSpPr>
          <p:cNvPr id="11" name="Google Shape;11;p2"/>
          <p:cNvGrpSpPr/>
          <p:nvPr/>
        </p:nvGrpSpPr>
        <p:grpSpPr>
          <a:xfrm>
            <a:off x="9048833" y="-710506"/>
            <a:ext cx="1915802" cy="6056509"/>
            <a:chOff x="12065111" y="-947342"/>
            <a:chExt cx="2554403" cy="8075345"/>
          </a:xfrm>
        </p:grpSpPr>
        <p:grpSp>
          <p:nvGrpSpPr>
            <p:cNvPr id="12" name="Google Shape;12;p2"/>
            <p:cNvGrpSpPr/>
            <p:nvPr/>
          </p:nvGrpSpPr>
          <p:grpSpPr>
            <a:xfrm>
              <a:off x="12192000" y="-947342"/>
              <a:ext cx="2427514" cy="605400"/>
              <a:chOff x="12192000" y="-947342"/>
              <a:chExt cx="2427514" cy="605400"/>
            </a:xfrm>
          </p:grpSpPr>
          <p:sp>
            <p:nvSpPr>
              <p:cNvPr id="13" name="Google Shape;13;p2"/>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u="none" cap="none" strike="noStrike">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u="none" cap="none" strike="noStrike">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u="none" cap="none" strike="noStrike">
                    <a:solidFill>
                      <a:schemeClr val="dk1"/>
                    </a:solidFill>
                    <a:latin typeface="IBM Plex Sans Medium"/>
                    <a:ea typeface="IBM Plex Sans Medium"/>
                    <a:cs typeface="IBM Plex Sans Medium"/>
                    <a:sym typeface="IBM Plex Sans Medium"/>
                  </a:rPr>
                  <a:t>After removing, click ‘X’ to exit.  </a:t>
                </a:r>
                <a:endParaRPr sz="1100"/>
              </a:p>
            </p:txBody>
          </p:sp>
          <p:pic>
            <p:nvPicPr>
              <p:cNvPr id="14" name="Google Shape;14;p2"/>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grpSp>
          <p:nvGrpSpPr>
            <p:cNvPr id="15" name="Google Shape;15;p2"/>
            <p:cNvGrpSpPr/>
            <p:nvPr/>
          </p:nvGrpSpPr>
          <p:grpSpPr>
            <a:xfrm>
              <a:off x="12065111" y="-254000"/>
              <a:ext cx="2171738" cy="3007277"/>
              <a:chOff x="12115911" y="0"/>
              <a:chExt cx="2171738" cy="3007277"/>
            </a:xfrm>
          </p:grpSpPr>
          <p:sp>
            <p:nvSpPr>
              <p:cNvPr id="16" name="Google Shape;16;p2"/>
              <p:cNvSpPr/>
              <p:nvPr/>
            </p:nvSpPr>
            <p:spPr>
              <a:xfrm>
                <a:off x="12287249" y="453077"/>
                <a:ext cx="2000400" cy="2554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u="none" cap="none" strike="noStrike">
                  <a:solidFill>
                    <a:schemeClr val="lt1"/>
                  </a:solidFill>
                  <a:latin typeface="IBM Plex Sans"/>
                  <a:ea typeface="IBM Plex Sans"/>
                  <a:cs typeface="IBM Plex Sans"/>
                  <a:sym typeface="IBM Plex Sans"/>
                </a:endParaRPr>
              </a:p>
            </p:txBody>
          </p:sp>
          <p:sp>
            <p:nvSpPr>
              <p:cNvPr id="17" name="Google Shape;17;p2"/>
              <p:cNvSpPr/>
              <p:nvPr/>
            </p:nvSpPr>
            <p:spPr>
              <a:xfrm>
                <a:off x="12287249" y="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u="none" cap="none" strike="noStrike">
                  <a:solidFill>
                    <a:schemeClr val="lt1"/>
                  </a:solidFill>
                  <a:latin typeface="IBM Plex Sans"/>
                  <a:ea typeface="IBM Plex Sans"/>
                  <a:cs typeface="IBM Plex Sans"/>
                  <a:sym typeface="IBM Plex Sans"/>
                </a:endParaRPr>
              </a:p>
            </p:txBody>
          </p:sp>
          <p:sp>
            <p:nvSpPr>
              <p:cNvPr id="18" name="Google Shape;18;p2"/>
              <p:cNvSpPr/>
              <p:nvPr/>
            </p:nvSpPr>
            <p:spPr>
              <a:xfrm flipH="1">
                <a:off x="12115911" y="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u="none" cap="none" strike="noStrike">
                  <a:solidFill>
                    <a:schemeClr val="lt1"/>
                  </a:solidFill>
                  <a:latin typeface="IBM Plex Sans"/>
                  <a:ea typeface="IBM Plex Sans"/>
                  <a:cs typeface="IBM Plex Sans"/>
                  <a:sym typeface="IBM Plex Sans"/>
                </a:endParaRPr>
              </a:p>
            </p:txBody>
          </p:sp>
          <p:sp>
            <p:nvSpPr>
              <p:cNvPr id="19" name="Google Shape;19;p2"/>
              <p:cNvSpPr txBox="1"/>
              <p:nvPr/>
            </p:nvSpPr>
            <p:spPr>
              <a:xfrm>
                <a:off x="12516910" y="90429"/>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u="none" cap="none" strike="noStrike">
                    <a:solidFill>
                      <a:schemeClr val="lt1"/>
                    </a:solidFill>
                    <a:latin typeface="IBM Plex Sans Medium"/>
                    <a:ea typeface="IBM Plex Sans Medium"/>
                    <a:cs typeface="IBM Plex Sans Medium"/>
                    <a:sym typeface="IBM Plex Sans Medium"/>
                  </a:rPr>
                  <a:t>SLIDE TIPS</a:t>
                </a:r>
                <a:endParaRPr b="0" i="0" sz="1100">
                  <a:solidFill>
                    <a:schemeClr val="lt1"/>
                  </a:solidFill>
                  <a:latin typeface="IBM Plex Sans Medium"/>
                  <a:ea typeface="IBM Plex Sans Medium"/>
                  <a:cs typeface="IBM Plex Sans Medium"/>
                  <a:sym typeface="IBM Plex Sans Medium"/>
                </a:endParaRPr>
              </a:p>
            </p:txBody>
          </p:sp>
          <p:sp>
            <p:nvSpPr>
              <p:cNvPr id="20" name="Google Shape;20;p2"/>
              <p:cNvSpPr txBox="1"/>
              <p:nvPr/>
            </p:nvSpPr>
            <p:spPr>
              <a:xfrm>
                <a:off x="12369020" y="656836"/>
                <a:ext cx="1854900" cy="22599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place your own photo, use Master slides like “Title Style 1” to create from scratch.</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You may also delete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existing photos to reveal the placeholder beneath. Then to add a photo, drag a photo onto the slide or click the icon in the placeholder to browse for</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 Send to back”.</a:t>
                </a:r>
                <a:endParaRPr sz="1100"/>
              </a:p>
            </p:txBody>
          </p:sp>
        </p:grpSp>
        <p:grpSp>
          <p:nvGrpSpPr>
            <p:cNvPr id="21" name="Google Shape;21;p2"/>
            <p:cNvGrpSpPr/>
            <p:nvPr/>
          </p:nvGrpSpPr>
          <p:grpSpPr>
            <a:xfrm>
              <a:off x="12236563" y="2882622"/>
              <a:ext cx="2011458" cy="985500"/>
              <a:chOff x="12272640" y="6571606"/>
              <a:chExt cx="1538400" cy="985500"/>
            </a:xfrm>
          </p:grpSpPr>
          <p:sp>
            <p:nvSpPr>
              <p:cNvPr id="22" name="Google Shape;22;p2"/>
              <p:cNvSpPr/>
              <p:nvPr/>
            </p:nvSpPr>
            <p:spPr>
              <a:xfrm>
                <a:off x="12272640" y="6571606"/>
                <a:ext cx="1538400" cy="9855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3" name="Google Shape;23;p2"/>
              <p:cNvSpPr txBox="1"/>
              <p:nvPr/>
            </p:nvSpPr>
            <p:spPr>
              <a:xfrm>
                <a:off x="12425440" y="7002160"/>
                <a:ext cx="1161600" cy="4617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2"/>
                  </a:buClr>
                  <a:buSzPts val="800"/>
                  <a:buFont typeface="Arial"/>
                  <a:buNone/>
                </a:pPr>
                <a:r>
                  <a:rPr b="0" i="0" lang="en-GB" sz="800">
                    <a:solidFill>
                      <a:schemeClr val="accent2"/>
                    </a:solidFill>
                    <a:latin typeface="IBM Plex Sans"/>
                    <a:ea typeface="IBM Plex Sans"/>
                    <a:cs typeface="IBM Plex Sans"/>
                    <a:sym typeface="IBM Plex Sans"/>
                  </a:rPr>
                  <a:t>Access programmed text formats by using the ‘Indent More’ button.</a:t>
                </a:r>
                <a:endParaRPr sz="1100"/>
              </a:p>
            </p:txBody>
          </p:sp>
          <p:pic>
            <p:nvPicPr>
              <p:cNvPr id="24" name="Google Shape;24;p2"/>
              <p:cNvPicPr preferRelativeResize="0"/>
              <p:nvPr/>
            </p:nvPicPr>
            <p:blipFill rotWithShape="1">
              <a:blip r:embed="rId3">
                <a:alphaModFix/>
              </a:blip>
              <a:srcRect b="0" l="0" r="-1" t="0"/>
              <a:stretch/>
            </p:blipFill>
            <p:spPr>
              <a:xfrm>
                <a:off x="12426082" y="6665739"/>
                <a:ext cx="196800" cy="228900"/>
              </a:xfrm>
              <a:prstGeom prst="roundRect">
                <a:avLst>
                  <a:gd fmla="val 16667" name="adj"/>
                </a:avLst>
              </a:prstGeom>
              <a:noFill/>
              <a:ln cap="flat" cmpd="sng" w="9525">
                <a:solidFill>
                  <a:schemeClr val="accent1"/>
                </a:solidFill>
                <a:prstDash val="solid"/>
                <a:round/>
                <a:headEnd len="sm" w="sm" type="none"/>
                <a:tailEnd len="sm" w="sm" type="none"/>
              </a:ln>
            </p:spPr>
          </p:pic>
        </p:grpSp>
        <p:grpSp>
          <p:nvGrpSpPr>
            <p:cNvPr id="25" name="Google Shape;25;p2"/>
            <p:cNvGrpSpPr/>
            <p:nvPr/>
          </p:nvGrpSpPr>
          <p:grpSpPr>
            <a:xfrm>
              <a:off x="12236449" y="4009623"/>
              <a:ext cx="2146961" cy="3118381"/>
              <a:chOff x="12236449" y="4803443"/>
              <a:chExt cx="2146961" cy="3118381"/>
            </a:xfrm>
          </p:grpSpPr>
          <p:grpSp>
            <p:nvGrpSpPr>
              <p:cNvPr id="26" name="Google Shape;26;p2"/>
              <p:cNvGrpSpPr/>
              <p:nvPr/>
            </p:nvGrpSpPr>
            <p:grpSpPr>
              <a:xfrm>
                <a:off x="12236449" y="4803443"/>
                <a:ext cx="2146961" cy="2485163"/>
                <a:chOff x="12287249" y="1112812"/>
                <a:chExt cx="2146961" cy="3086776"/>
              </a:xfrm>
            </p:grpSpPr>
            <p:sp>
              <p:nvSpPr>
                <p:cNvPr id="27" name="Google Shape;27;p2"/>
                <p:cNvSpPr/>
                <p:nvPr/>
              </p:nvSpPr>
              <p:spPr>
                <a:xfrm>
                  <a:off x="12287249" y="1565888"/>
                  <a:ext cx="2000400" cy="26337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8" name="Google Shape;28;p2"/>
                <p:cNvSpPr/>
                <p:nvPr/>
              </p:nvSpPr>
              <p:spPr>
                <a:xfrm>
                  <a:off x="12287249" y="1112812"/>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9" name="Google Shape;29;p2"/>
                <p:cNvSpPr txBox="1"/>
                <p:nvPr/>
              </p:nvSpPr>
              <p:spPr>
                <a:xfrm>
                  <a:off x="12516910" y="1189721"/>
                  <a:ext cx="1917300" cy="382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GUIDELINES</a:t>
                  </a:r>
                  <a:endParaRPr sz="1100"/>
                </a:p>
              </p:txBody>
            </p:sp>
            <p:sp>
              <p:nvSpPr>
                <p:cNvPr id="30" name="Google Shape;30;p2"/>
                <p:cNvSpPr txBox="1"/>
                <p:nvPr/>
              </p:nvSpPr>
              <p:spPr>
                <a:xfrm>
                  <a:off x="12369020" y="1842802"/>
                  <a:ext cx="1797300" cy="21057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Each layout has its own custom gridlines to help build your slides. Keep content within the guides and do not go past them.</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make guides visible right-click your slide &gt; Grids &amp; Guides &gt; Ensure ‘Guides’ is checked</a:t>
                  </a:r>
                  <a:endParaRPr sz="1100"/>
                </a:p>
              </p:txBody>
            </p:sp>
          </p:grpSp>
          <p:pic>
            <p:nvPicPr>
              <p:cNvPr descr="A screenshot of a cell phone&#10;&#10;Description automatically generated" id="31" name="Google Shape;31;p2"/>
              <p:cNvPicPr preferRelativeResize="0"/>
              <p:nvPr/>
            </p:nvPicPr>
            <p:blipFill rotWithShape="1">
              <a:blip r:embed="rId4">
                <a:alphaModFix/>
              </a:blip>
              <a:srcRect b="0" l="0" r="0" t="0"/>
              <a:stretch/>
            </p:blipFill>
            <p:spPr>
              <a:xfrm>
                <a:off x="12520795" y="6858000"/>
                <a:ext cx="1365354" cy="1063823"/>
              </a:xfrm>
              <a:prstGeom prst="rect">
                <a:avLst/>
              </a:prstGeom>
              <a:noFill/>
              <a:ln cap="flat" cmpd="sng" w="9525">
                <a:solidFill>
                  <a:schemeClr val="accent1"/>
                </a:solidFill>
                <a:prstDash val="solid"/>
                <a:round/>
                <a:headEnd len="sm" w="sm" type="none"/>
                <a:tailEnd len="sm" w="sm" type="none"/>
              </a:ln>
            </p:spPr>
          </p:pic>
        </p:grpSp>
      </p:grpSp>
      <p:sp>
        <p:nvSpPr>
          <p:cNvPr id="32" name="Google Shape;32;p2"/>
          <p:cNvSpPr txBox="1"/>
          <p:nvPr>
            <p:ph type="title"/>
          </p:nvPr>
        </p:nvSpPr>
        <p:spPr>
          <a:xfrm>
            <a:off x="272082" y="1238973"/>
            <a:ext cx="3237900" cy="1506300"/>
          </a:xfrm>
          <a:prstGeom prst="rect">
            <a:avLst/>
          </a:prstGeom>
          <a:solidFill>
            <a:schemeClr val="accent1"/>
          </a:solidFill>
          <a:ln>
            <a:noFill/>
          </a:ln>
        </p:spPr>
        <p:txBody>
          <a:bodyPr anchorCtr="0" anchor="b" bIns="0" lIns="0" spcFirstLastPara="1" rIns="0" wrap="square" tIns="0">
            <a:noAutofit/>
          </a:bodyPr>
          <a:lstStyle>
            <a:lvl1pPr lvl="0" algn="l">
              <a:lnSpc>
                <a:spcPct val="85000"/>
              </a:lnSpc>
              <a:spcBef>
                <a:spcPts val="0"/>
              </a:spcBef>
              <a:spcAft>
                <a:spcPts val="0"/>
              </a:spcAft>
              <a:buClr>
                <a:schemeClr val="lt1"/>
              </a:buClr>
              <a:buSzPts val="3000"/>
              <a:buFont typeface="IBM Plex Sans SemiBold"/>
              <a:buNone/>
              <a:defRPr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2"/>
          <p:cNvSpPr txBox="1"/>
          <p:nvPr>
            <p:ph idx="1" type="body"/>
          </p:nvPr>
        </p:nvSpPr>
        <p:spPr>
          <a:xfrm>
            <a:off x="278969" y="2748836"/>
            <a:ext cx="3225900" cy="473700"/>
          </a:xfrm>
          <a:prstGeom prst="rect">
            <a:avLst/>
          </a:prstGeom>
          <a:solidFill>
            <a:schemeClr val="accent1"/>
          </a:solid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0" i="0" sz="1200" cap="none">
                <a:solidFill>
                  <a:schemeClr val="lt1"/>
                </a:solidFill>
                <a:latin typeface="IBM Plex Sans Light"/>
                <a:ea typeface="IBM Plex Sans Light"/>
                <a:cs typeface="IBM Plex Sans Light"/>
                <a:sym typeface="IBM Plex Sans Light"/>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34" name="Google Shape;34;p2"/>
          <p:cNvSpPr txBox="1"/>
          <p:nvPr>
            <p:ph idx="2" type="body"/>
          </p:nvPr>
        </p:nvSpPr>
        <p:spPr>
          <a:xfrm>
            <a:off x="278969" y="3226219"/>
            <a:ext cx="3225900" cy="236400"/>
          </a:xfrm>
          <a:prstGeom prst="rect">
            <a:avLst/>
          </a:prstGeom>
          <a:solidFill>
            <a:schemeClr val="accent1"/>
          </a:solid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lt1"/>
              </a:buClr>
              <a:buSzPts val="900"/>
              <a:buNone/>
              <a:defRPr b="1" i="0" sz="900" cap="none">
                <a:solidFill>
                  <a:schemeClr val="lt1"/>
                </a:solidFill>
                <a:latin typeface="IBM Plex Sans SemiBold"/>
                <a:ea typeface="IBM Plex Sans SemiBold"/>
                <a:cs typeface="IBM Plex Sans SemiBold"/>
                <a:sym typeface="IBM Plex Sans SemiBold"/>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cxnSp>
        <p:nvCxnSpPr>
          <p:cNvPr id="35" name="Google Shape;35;p2"/>
          <p:cNvCxnSpPr/>
          <p:nvPr/>
        </p:nvCxnSpPr>
        <p:spPr>
          <a:xfrm>
            <a:off x="271135" y="3603604"/>
            <a:ext cx="3237900" cy="0"/>
          </a:xfrm>
          <a:prstGeom prst="straightConnector1">
            <a:avLst/>
          </a:prstGeom>
          <a:noFill/>
          <a:ln cap="flat" cmpd="sng" w="12700">
            <a:solidFill>
              <a:schemeClr val="lt1"/>
            </a:solidFill>
            <a:prstDash val="solid"/>
            <a:miter lim="800000"/>
            <a:headEnd len="sm" w="sm" type="none"/>
            <a:tailEnd len="sm" w="sm" type="none"/>
          </a:ln>
        </p:spPr>
      </p:cxnSp>
      <p:pic>
        <p:nvPicPr>
          <p:cNvPr descr="York University Logo" id="36" name="Google Shape;36;p2"/>
          <p:cNvPicPr preferRelativeResize="0"/>
          <p:nvPr/>
        </p:nvPicPr>
        <p:blipFill rotWithShape="1">
          <a:blip r:embed="rId5">
            <a:alphaModFix/>
          </a:blip>
          <a:srcRect b="0" l="0" r="0" t="0"/>
          <a:stretch/>
        </p:blipFill>
        <p:spPr>
          <a:xfrm>
            <a:off x="286630" y="3799891"/>
            <a:ext cx="3218187" cy="270000"/>
          </a:xfrm>
          <a:prstGeom prst="rect">
            <a:avLst/>
          </a:prstGeom>
          <a:noFill/>
          <a:ln>
            <a:noFill/>
          </a:ln>
        </p:spPr>
      </p:pic>
      <p:sp>
        <p:nvSpPr>
          <p:cNvPr id="37" name="Google Shape;37;p2"/>
          <p:cNvSpPr/>
          <p:nvPr/>
        </p:nvSpPr>
        <p:spPr>
          <a:xfrm>
            <a:off x="-1" y="1"/>
            <a:ext cx="9144002" cy="5143500"/>
          </a:xfrm>
          <a:custGeom>
            <a:rect b="b" l="l" r="r" t="t"/>
            <a:pathLst>
              <a:path extrusionOk="0" h="6858000" w="12192002">
                <a:moveTo>
                  <a:pt x="360001" y="360000"/>
                </a:moveTo>
                <a:lnTo>
                  <a:pt x="360001" y="6497999"/>
                </a:lnTo>
                <a:lnTo>
                  <a:pt x="11832001" y="6497999"/>
                </a:lnTo>
                <a:lnTo>
                  <a:pt x="11832001" y="360000"/>
                </a:lnTo>
                <a:close/>
                <a:moveTo>
                  <a:pt x="1" y="0"/>
                </a:moveTo>
                <a:lnTo>
                  <a:pt x="360001" y="0"/>
                </a:lnTo>
                <a:lnTo>
                  <a:pt x="360001" y="0"/>
                </a:lnTo>
                <a:lnTo>
                  <a:pt x="11832001" y="0"/>
                </a:lnTo>
                <a:lnTo>
                  <a:pt x="12192001" y="0"/>
                </a:lnTo>
                <a:lnTo>
                  <a:pt x="12192002" y="0"/>
                </a:lnTo>
                <a:lnTo>
                  <a:pt x="12192002" y="360000"/>
                </a:lnTo>
                <a:lnTo>
                  <a:pt x="12192001" y="360000"/>
                </a:lnTo>
                <a:lnTo>
                  <a:pt x="12192001" y="6497999"/>
                </a:lnTo>
                <a:lnTo>
                  <a:pt x="12192002" y="6497999"/>
                </a:lnTo>
                <a:lnTo>
                  <a:pt x="12192002" y="6857999"/>
                </a:lnTo>
                <a:lnTo>
                  <a:pt x="12192001" y="6857999"/>
                </a:lnTo>
                <a:lnTo>
                  <a:pt x="12192001" y="6858000"/>
                </a:lnTo>
                <a:lnTo>
                  <a:pt x="11832001" y="6858000"/>
                </a:lnTo>
                <a:lnTo>
                  <a:pt x="11832001" y="6857999"/>
                </a:lnTo>
                <a:lnTo>
                  <a:pt x="360001" y="6857999"/>
                </a:lnTo>
                <a:lnTo>
                  <a:pt x="360001" y="6858000"/>
                </a:lnTo>
                <a:lnTo>
                  <a:pt x="1" y="6858000"/>
                </a:lnTo>
                <a:lnTo>
                  <a:pt x="1" y="6857999"/>
                </a:lnTo>
                <a:lnTo>
                  <a:pt x="0" y="6857999"/>
                </a:lnTo>
                <a:lnTo>
                  <a:pt x="0" y="6497999"/>
                </a:lnTo>
                <a:lnTo>
                  <a:pt x="1" y="6497999"/>
                </a:lnTo>
                <a:lnTo>
                  <a:pt x="1" y="360000"/>
                </a:lnTo>
                <a:lnTo>
                  <a:pt x="0" y="360000"/>
                </a:lnTo>
                <a:lnTo>
                  <a:pt x="0" y="0"/>
                </a:lnTo>
                <a:lnTo>
                  <a:pt x="1"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8" name="Google Shape;38;p2"/>
          <p:cNvSpPr/>
          <p:nvPr>
            <p:ph idx="3" type="pic"/>
          </p:nvPr>
        </p:nvSpPr>
        <p:spPr>
          <a:xfrm>
            <a:off x="266699" y="269111"/>
            <a:ext cx="8613900" cy="4609500"/>
          </a:xfrm>
          <a:prstGeom prst="rect">
            <a:avLst/>
          </a:prstGeom>
          <a:solidFill>
            <a:schemeClr val="lt1"/>
          </a:solidFill>
          <a:ln>
            <a:noFill/>
          </a:ln>
        </p:spPr>
        <p:txBody>
          <a:bodyPr anchorCtr="0" anchor="ctr" bIns="0" lIns="0" spcFirstLastPara="1" rIns="216000" wrap="square" tIns="0">
            <a:noAutofit/>
          </a:bodyPr>
          <a:lstStyle>
            <a:lvl1pPr lvl="0" marR="0" rtl="0" algn="r">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tyle 3)">
  <p:cSld name="Title Slide (Style 3)">
    <p:bg>
      <p:bgPr>
        <a:solidFill>
          <a:schemeClr val="accent1"/>
        </a:solidFill>
      </p:bgPr>
    </p:bg>
    <p:spTree>
      <p:nvGrpSpPr>
        <p:cNvPr id="148" name="Shape 148"/>
        <p:cNvGrpSpPr/>
        <p:nvPr/>
      </p:nvGrpSpPr>
      <p:grpSpPr>
        <a:xfrm>
          <a:off x="0" y="0"/>
          <a:ext cx="0" cy="0"/>
          <a:chOff x="0" y="0"/>
          <a:chExt cx="0" cy="0"/>
        </a:xfrm>
      </p:grpSpPr>
      <p:grpSp>
        <p:nvGrpSpPr>
          <p:cNvPr id="149" name="Google Shape;149;p11"/>
          <p:cNvGrpSpPr/>
          <p:nvPr/>
        </p:nvGrpSpPr>
        <p:grpSpPr>
          <a:xfrm>
            <a:off x="9048833" y="-710506"/>
            <a:ext cx="1915802" cy="6056509"/>
            <a:chOff x="12065111" y="-947342"/>
            <a:chExt cx="2554403" cy="8075345"/>
          </a:xfrm>
        </p:grpSpPr>
        <p:grpSp>
          <p:nvGrpSpPr>
            <p:cNvPr id="150" name="Google Shape;150;p11"/>
            <p:cNvGrpSpPr/>
            <p:nvPr/>
          </p:nvGrpSpPr>
          <p:grpSpPr>
            <a:xfrm>
              <a:off x="12192000" y="-947342"/>
              <a:ext cx="2427514" cy="605400"/>
              <a:chOff x="12192000" y="-947342"/>
              <a:chExt cx="2427514" cy="605400"/>
            </a:xfrm>
          </p:grpSpPr>
          <p:sp>
            <p:nvSpPr>
              <p:cNvPr id="151" name="Google Shape;151;p11"/>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152" name="Google Shape;152;p11"/>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grpSp>
          <p:nvGrpSpPr>
            <p:cNvPr id="153" name="Google Shape;153;p11"/>
            <p:cNvGrpSpPr/>
            <p:nvPr/>
          </p:nvGrpSpPr>
          <p:grpSpPr>
            <a:xfrm>
              <a:off x="12065111" y="-254000"/>
              <a:ext cx="2171738" cy="3007277"/>
              <a:chOff x="12115911" y="0"/>
              <a:chExt cx="2171738" cy="3007277"/>
            </a:xfrm>
          </p:grpSpPr>
          <p:sp>
            <p:nvSpPr>
              <p:cNvPr id="154" name="Google Shape;154;p11"/>
              <p:cNvSpPr/>
              <p:nvPr/>
            </p:nvSpPr>
            <p:spPr>
              <a:xfrm>
                <a:off x="12287249" y="453077"/>
                <a:ext cx="2000400" cy="2554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55" name="Google Shape;155;p11"/>
              <p:cNvSpPr/>
              <p:nvPr/>
            </p:nvSpPr>
            <p:spPr>
              <a:xfrm>
                <a:off x="12287249" y="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56" name="Google Shape;156;p11"/>
              <p:cNvSpPr/>
              <p:nvPr/>
            </p:nvSpPr>
            <p:spPr>
              <a:xfrm flipH="1">
                <a:off x="12115911" y="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57" name="Google Shape;157;p11"/>
              <p:cNvSpPr txBox="1"/>
              <p:nvPr/>
            </p:nvSpPr>
            <p:spPr>
              <a:xfrm>
                <a:off x="12516910" y="90429"/>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158" name="Google Shape;158;p11"/>
              <p:cNvSpPr txBox="1"/>
              <p:nvPr/>
            </p:nvSpPr>
            <p:spPr>
              <a:xfrm>
                <a:off x="12369020" y="656836"/>
                <a:ext cx="1854900" cy="22599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place your own photo, use Master slides like “Title Style 1” to create from scratch.</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You may also delete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existing photos to reveal the placeholder beneath. Then to add a photo, drag a photo onto the slide or click the icon in the placeholder to browse for</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 Send to back”.</a:t>
                </a:r>
                <a:endParaRPr sz="1100"/>
              </a:p>
            </p:txBody>
          </p:sp>
        </p:grpSp>
        <p:grpSp>
          <p:nvGrpSpPr>
            <p:cNvPr id="159" name="Google Shape;159;p11"/>
            <p:cNvGrpSpPr/>
            <p:nvPr/>
          </p:nvGrpSpPr>
          <p:grpSpPr>
            <a:xfrm>
              <a:off x="12236563" y="2882622"/>
              <a:ext cx="2011458" cy="985500"/>
              <a:chOff x="12272640" y="6571606"/>
              <a:chExt cx="1538400" cy="985500"/>
            </a:xfrm>
          </p:grpSpPr>
          <p:sp>
            <p:nvSpPr>
              <p:cNvPr id="160" name="Google Shape;160;p11"/>
              <p:cNvSpPr/>
              <p:nvPr/>
            </p:nvSpPr>
            <p:spPr>
              <a:xfrm>
                <a:off x="12272640" y="6571606"/>
                <a:ext cx="1538400" cy="9855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61" name="Google Shape;161;p11"/>
              <p:cNvSpPr txBox="1"/>
              <p:nvPr/>
            </p:nvSpPr>
            <p:spPr>
              <a:xfrm>
                <a:off x="12425440" y="7002160"/>
                <a:ext cx="1161600" cy="4617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2"/>
                  </a:buClr>
                  <a:buSzPts val="800"/>
                  <a:buFont typeface="Arial"/>
                  <a:buNone/>
                </a:pPr>
                <a:r>
                  <a:rPr b="0" i="0" lang="en-GB" sz="800">
                    <a:solidFill>
                      <a:schemeClr val="accent2"/>
                    </a:solidFill>
                    <a:latin typeface="IBM Plex Sans"/>
                    <a:ea typeface="IBM Plex Sans"/>
                    <a:cs typeface="IBM Plex Sans"/>
                    <a:sym typeface="IBM Plex Sans"/>
                  </a:rPr>
                  <a:t>Access programmed text formats by using the ‘Indent More’ button.</a:t>
                </a:r>
                <a:endParaRPr sz="1100"/>
              </a:p>
            </p:txBody>
          </p:sp>
          <p:pic>
            <p:nvPicPr>
              <p:cNvPr id="162" name="Google Shape;162;p11"/>
              <p:cNvPicPr preferRelativeResize="0"/>
              <p:nvPr/>
            </p:nvPicPr>
            <p:blipFill rotWithShape="1">
              <a:blip r:embed="rId3">
                <a:alphaModFix/>
              </a:blip>
              <a:srcRect b="0" l="0" r="-1" t="0"/>
              <a:stretch/>
            </p:blipFill>
            <p:spPr>
              <a:xfrm>
                <a:off x="12426082" y="6665739"/>
                <a:ext cx="196800" cy="228900"/>
              </a:xfrm>
              <a:prstGeom prst="roundRect">
                <a:avLst>
                  <a:gd fmla="val 16667" name="adj"/>
                </a:avLst>
              </a:prstGeom>
              <a:noFill/>
              <a:ln cap="flat" cmpd="sng" w="9525">
                <a:solidFill>
                  <a:schemeClr val="accent1"/>
                </a:solidFill>
                <a:prstDash val="solid"/>
                <a:round/>
                <a:headEnd len="sm" w="sm" type="none"/>
                <a:tailEnd len="sm" w="sm" type="none"/>
              </a:ln>
            </p:spPr>
          </p:pic>
        </p:grpSp>
        <p:grpSp>
          <p:nvGrpSpPr>
            <p:cNvPr id="163" name="Google Shape;163;p11"/>
            <p:cNvGrpSpPr/>
            <p:nvPr/>
          </p:nvGrpSpPr>
          <p:grpSpPr>
            <a:xfrm>
              <a:off x="12236449" y="4009623"/>
              <a:ext cx="2146961" cy="3118381"/>
              <a:chOff x="12236449" y="4803443"/>
              <a:chExt cx="2146961" cy="3118381"/>
            </a:xfrm>
          </p:grpSpPr>
          <p:grpSp>
            <p:nvGrpSpPr>
              <p:cNvPr id="164" name="Google Shape;164;p11"/>
              <p:cNvGrpSpPr/>
              <p:nvPr/>
            </p:nvGrpSpPr>
            <p:grpSpPr>
              <a:xfrm>
                <a:off x="12236449" y="4803443"/>
                <a:ext cx="2146961" cy="2485163"/>
                <a:chOff x="12287249" y="1112812"/>
                <a:chExt cx="2146961" cy="3086776"/>
              </a:xfrm>
            </p:grpSpPr>
            <p:sp>
              <p:nvSpPr>
                <p:cNvPr id="165" name="Google Shape;165;p11"/>
                <p:cNvSpPr/>
                <p:nvPr/>
              </p:nvSpPr>
              <p:spPr>
                <a:xfrm>
                  <a:off x="12287249" y="1565888"/>
                  <a:ext cx="2000400" cy="26337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66" name="Google Shape;166;p11"/>
                <p:cNvSpPr/>
                <p:nvPr/>
              </p:nvSpPr>
              <p:spPr>
                <a:xfrm>
                  <a:off x="12287249" y="1112812"/>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67" name="Google Shape;167;p11"/>
                <p:cNvSpPr txBox="1"/>
                <p:nvPr/>
              </p:nvSpPr>
              <p:spPr>
                <a:xfrm>
                  <a:off x="12516910" y="1189721"/>
                  <a:ext cx="1917300" cy="382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GUIDELINES</a:t>
                  </a:r>
                  <a:endParaRPr sz="1100"/>
                </a:p>
              </p:txBody>
            </p:sp>
            <p:sp>
              <p:nvSpPr>
                <p:cNvPr id="168" name="Google Shape;168;p11"/>
                <p:cNvSpPr txBox="1"/>
                <p:nvPr/>
              </p:nvSpPr>
              <p:spPr>
                <a:xfrm>
                  <a:off x="12369020" y="1842802"/>
                  <a:ext cx="1797300" cy="21057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Each layout has its own custom gridlines to help build your slides. Keep content within the guides and do not go past them.</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make guides visible right-click your slide &gt; Grids &amp; Guides &gt; Ensure ‘Guides’ is checked</a:t>
                  </a:r>
                  <a:endParaRPr sz="1100"/>
                </a:p>
              </p:txBody>
            </p:sp>
          </p:grpSp>
          <p:pic>
            <p:nvPicPr>
              <p:cNvPr descr="A screenshot of a cell phone&#10;&#10;Description automatically generated" id="169" name="Google Shape;169;p11"/>
              <p:cNvPicPr preferRelativeResize="0"/>
              <p:nvPr/>
            </p:nvPicPr>
            <p:blipFill rotWithShape="1">
              <a:blip r:embed="rId4">
                <a:alphaModFix/>
              </a:blip>
              <a:srcRect b="0" l="0" r="0" t="0"/>
              <a:stretch/>
            </p:blipFill>
            <p:spPr>
              <a:xfrm>
                <a:off x="12520795" y="6858000"/>
                <a:ext cx="1365354" cy="1063823"/>
              </a:xfrm>
              <a:prstGeom prst="rect">
                <a:avLst/>
              </a:prstGeom>
              <a:noFill/>
              <a:ln cap="flat" cmpd="sng" w="9525">
                <a:solidFill>
                  <a:schemeClr val="accent1"/>
                </a:solidFill>
                <a:prstDash val="solid"/>
                <a:round/>
                <a:headEnd len="sm" w="sm" type="none"/>
                <a:tailEnd len="sm" w="sm" type="none"/>
              </a:ln>
            </p:spPr>
          </p:pic>
        </p:grpSp>
      </p:grpSp>
      <p:sp>
        <p:nvSpPr>
          <p:cNvPr id="170" name="Google Shape;170;p11"/>
          <p:cNvSpPr txBox="1"/>
          <p:nvPr>
            <p:ph type="title"/>
          </p:nvPr>
        </p:nvSpPr>
        <p:spPr>
          <a:xfrm>
            <a:off x="641237" y="735806"/>
            <a:ext cx="3520800" cy="23034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lt1"/>
              </a:buClr>
              <a:buSzPts val="3000"/>
              <a:buFont typeface="IBM Plex Sans SemiBold"/>
              <a:buNone/>
              <a:defRPr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1" name="Google Shape;171;p11"/>
          <p:cNvSpPr txBox="1"/>
          <p:nvPr>
            <p:ph idx="1" type="body"/>
          </p:nvPr>
        </p:nvSpPr>
        <p:spPr>
          <a:xfrm>
            <a:off x="641219" y="3220324"/>
            <a:ext cx="3523200" cy="473700"/>
          </a:xfrm>
          <a:prstGeom prst="rect">
            <a:avLst/>
          </a:prstGeom>
          <a:noFill/>
          <a:ln>
            <a:noFill/>
          </a:ln>
        </p:spPr>
        <p:txBody>
          <a:bodyPr anchorCtr="0" anchor="t" bIns="0" lIns="0" spcFirstLastPara="1" rIns="135000" wrap="square" tIns="54000">
            <a:noAutofit/>
          </a:bodyPr>
          <a:lstStyle>
            <a:lvl1pPr indent="-228600" lvl="0" marL="457200" algn="l">
              <a:lnSpc>
                <a:spcPct val="95000"/>
              </a:lnSpc>
              <a:spcBef>
                <a:spcPts val="0"/>
              </a:spcBef>
              <a:spcAft>
                <a:spcPts val="0"/>
              </a:spcAft>
              <a:buClr>
                <a:schemeClr val="lt1"/>
              </a:buClr>
              <a:buSzPts val="1200"/>
              <a:buNone/>
              <a:defRPr b="0" i="0" sz="1200" cap="none">
                <a:solidFill>
                  <a:schemeClr val="lt1"/>
                </a:solidFill>
                <a:latin typeface="IBM Plex Sans Light"/>
                <a:ea typeface="IBM Plex Sans Light"/>
                <a:cs typeface="IBM Plex Sans Light"/>
                <a:sym typeface="IBM Plex Sans Light"/>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172" name="Google Shape;172;p11"/>
          <p:cNvSpPr txBox="1"/>
          <p:nvPr>
            <p:ph idx="2" type="body"/>
          </p:nvPr>
        </p:nvSpPr>
        <p:spPr>
          <a:xfrm>
            <a:off x="641219" y="3697706"/>
            <a:ext cx="3523200" cy="236400"/>
          </a:xfrm>
          <a:prstGeom prst="rect">
            <a:avLst/>
          </a:prstGeom>
          <a:noFill/>
          <a:ln>
            <a:noFill/>
          </a:ln>
        </p:spPr>
        <p:txBody>
          <a:bodyPr anchorCtr="0" anchor="b" bIns="0" lIns="0" spcFirstLastPara="1" rIns="135000" wrap="square" tIns="0">
            <a:noAutofit/>
          </a:bodyPr>
          <a:lstStyle>
            <a:lvl1pPr indent="-228600" lvl="0" marL="457200" algn="l">
              <a:lnSpc>
                <a:spcPct val="100000"/>
              </a:lnSpc>
              <a:spcBef>
                <a:spcPts val="0"/>
              </a:spcBef>
              <a:spcAft>
                <a:spcPts val="0"/>
              </a:spcAft>
              <a:buClr>
                <a:schemeClr val="lt1"/>
              </a:buClr>
              <a:buSzPts val="900"/>
              <a:buNone/>
              <a:defRPr b="1" i="0" sz="900" cap="none">
                <a:solidFill>
                  <a:schemeClr val="lt1"/>
                </a:solidFill>
                <a:latin typeface="IBM Plex Sans SemiBold"/>
                <a:ea typeface="IBM Plex Sans SemiBold"/>
                <a:cs typeface="IBM Plex Sans SemiBold"/>
                <a:sym typeface="IBM Plex Sans SemiBold"/>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cxnSp>
        <p:nvCxnSpPr>
          <p:cNvPr id="173" name="Google Shape;173;p11"/>
          <p:cNvCxnSpPr/>
          <p:nvPr/>
        </p:nvCxnSpPr>
        <p:spPr>
          <a:xfrm>
            <a:off x="656024" y="4075092"/>
            <a:ext cx="3508500" cy="0"/>
          </a:xfrm>
          <a:prstGeom prst="straightConnector1">
            <a:avLst/>
          </a:prstGeom>
          <a:noFill/>
          <a:ln cap="flat" cmpd="sng" w="12700">
            <a:solidFill>
              <a:schemeClr val="lt1"/>
            </a:solidFill>
            <a:prstDash val="solid"/>
            <a:miter lim="800000"/>
            <a:headEnd len="sm" w="sm" type="none"/>
            <a:tailEnd len="sm" w="sm" type="none"/>
          </a:ln>
        </p:spPr>
      </p:cxnSp>
      <p:pic>
        <p:nvPicPr>
          <p:cNvPr descr="York University Logo" id="174" name="Google Shape;174;p11"/>
          <p:cNvPicPr preferRelativeResize="0"/>
          <p:nvPr/>
        </p:nvPicPr>
        <p:blipFill rotWithShape="1">
          <a:blip r:embed="rId5">
            <a:alphaModFix/>
          </a:blip>
          <a:srcRect b="0" l="0" r="0" t="0"/>
          <a:stretch/>
        </p:blipFill>
        <p:spPr>
          <a:xfrm>
            <a:off x="1006720" y="4341673"/>
            <a:ext cx="3218187" cy="270000"/>
          </a:xfrm>
          <a:prstGeom prst="rect">
            <a:avLst/>
          </a:prstGeom>
          <a:noFill/>
          <a:ln>
            <a:noFill/>
          </a:ln>
        </p:spPr>
      </p:pic>
      <p:sp>
        <p:nvSpPr>
          <p:cNvPr id="175" name="Google Shape;175;p11"/>
          <p:cNvSpPr/>
          <p:nvPr>
            <p:ph idx="3" type="pic"/>
          </p:nvPr>
        </p:nvSpPr>
        <p:spPr>
          <a:xfrm>
            <a:off x="4842033" y="267300"/>
            <a:ext cx="4031100" cy="4608900"/>
          </a:xfrm>
          <a:prstGeom prst="rect">
            <a:avLst/>
          </a:prstGeom>
          <a:solidFill>
            <a:schemeClr val="lt1"/>
          </a:solid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176" name="Google Shape;176;p11"/>
          <p:cNvSpPr/>
          <p:nvPr/>
        </p:nvSpPr>
        <p:spPr>
          <a:xfrm rot="5400000">
            <a:off x="4286249" y="285750"/>
            <a:ext cx="5143501" cy="4572001"/>
          </a:xfrm>
          <a:custGeom>
            <a:rect b="b" l="l" r="r" t="t"/>
            <a:pathLst>
              <a:path extrusionOk="0" h="6096001" w="6858001">
                <a:moveTo>
                  <a:pt x="360000" y="5736001"/>
                </a:moveTo>
                <a:lnTo>
                  <a:pt x="6498001" y="5736001"/>
                </a:lnTo>
                <a:lnTo>
                  <a:pt x="6498001" y="360001"/>
                </a:lnTo>
                <a:lnTo>
                  <a:pt x="360000" y="360001"/>
                </a:lnTo>
                <a:close/>
                <a:moveTo>
                  <a:pt x="0" y="6096000"/>
                </a:moveTo>
                <a:lnTo>
                  <a:pt x="0" y="0"/>
                </a:lnTo>
                <a:lnTo>
                  <a:pt x="360000" y="0"/>
                </a:lnTo>
                <a:lnTo>
                  <a:pt x="360000" y="1"/>
                </a:lnTo>
                <a:lnTo>
                  <a:pt x="6498001" y="1"/>
                </a:lnTo>
                <a:lnTo>
                  <a:pt x="6498001" y="0"/>
                </a:lnTo>
                <a:lnTo>
                  <a:pt x="6858001" y="0"/>
                </a:lnTo>
                <a:lnTo>
                  <a:pt x="6858001" y="6096000"/>
                </a:lnTo>
                <a:lnTo>
                  <a:pt x="6679406" y="6096000"/>
                </a:lnTo>
                <a:lnTo>
                  <a:pt x="6679406" y="6096001"/>
                </a:lnTo>
                <a:lnTo>
                  <a:pt x="212725" y="6096001"/>
                </a:lnTo>
                <a:lnTo>
                  <a:pt x="212725" y="6096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Tree>
  </p:cSld>
  <p:clrMapOvr>
    <a:masterClrMapping/>
  </p:clrMapOvr>
  <p:extLst>
    <p:ext uri="{DCECCB84-F9BA-43D5-87BE-67443E8EF086}">
      <p15:sldGuideLst>
        <p15:guide id="1" pos="397">
          <p15:clr>
            <a:srgbClr val="FBAE40"/>
          </p15:clr>
        </p15:guide>
        <p15:guide id="2" pos="262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tyle 4)">
  <p:cSld name="Title Slide (Style 4)">
    <p:spTree>
      <p:nvGrpSpPr>
        <p:cNvPr id="177" name="Shape 177"/>
        <p:cNvGrpSpPr/>
        <p:nvPr/>
      </p:nvGrpSpPr>
      <p:grpSpPr>
        <a:xfrm>
          <a:off x="0" y="0"/>
          <a:ext cx="0" cy="0"/>
          <a:chOff x="0" y="0"/>
          <a:chExt cx="0" cy="0"/>
        </a:xfrm>
      </p:grpSpPr>
      <p:grpSp>
        <p:nvGrpSpPr>
          <p:cNvPr id="178" name="Google Shape;178;p12"/>
          <p:cNvGrpSpPr/>
          <p:nvPr/>
        </p:nvGrpSpPr>
        <p:grpSpPr>
          <a:xfrm>
            <a:off x="9048833" y="-710506"/>
            <a:ext cx="1915802" cy="6056509"/>
            <a:chOff x="12065111" y="-947342"/>
            <a:chExt cx="2554403" cy="8075345"/>
          </a:xfrm>
        </p:grpSpPr>
        <p:grpSp>
          <p:nvGrpSpPr>
            <p:cNvPr id="179" name="Google Shape;179;p12"/>
            <p:cNvGrpSpPr/>
            <p:nvPr/>
          </p:nvGrpSpPr>
          <p:grpSpPr>
            <a:xfrm>
              <a:off x="12192000" y="-947342"/>
              <a:ext cx="2427514" cy="605400"/>
              <a:chOff x="12192000" y="-947342"/>
              <a:chExt cx="2427514" cy="605400"/>
            </a:xfrm>
          </p:grpSpPr>
          <p:sp>
            <p:nvSpPr>
              <p:cNvPr id="180" name="Google Shape;180;p12"/>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181" name="Google Shape;181;p12"/>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grpSp>
          <p:nvGrpSpPr>
            <p:cNvPr id="182" name="Google Shape;182;p12"/>
            <p:cNvGrpSpPr/>
            <p:nvPr/>
          </p:nvGrpSpPr>
          <p:grpSpPr>
            <a:xfrm>
              <a:off x="12065111" y="-254000"/>
              <a:ext cx="2171738" cy="3007277"/>
              <a:chOff x="12115911" y="0"/>
              <a:chExt cx="2171738" cy="3007277"/>
            </a:xfrm>
          </p:grpSpPr>
          <p:sp>
            <p:nvSpPr>
              <p:cNvPr id="183" name="Google Shape;183;p12"/>
              <p:cNvSpPr/>
              <p:nvPr/>
            </p:nvSpPr>
            <p:spPr>
              <a:xfrm>
                <a:off x="12287249" y="453077"/>
                <a:ext cx="2000400" cy="2554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84" name="Google Shape;184;p12"/>
              <p:cNvSpPr/>
              <p:nvPr/>
            </p:nvSpPr>
            <p:spPr>
              <a:xfrm>
                <a:off x="12287249" y="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85" name="Google Shape;185;p12"/>
              <p:cNvSpPr/>
              <p:nvPr/>
            </p:nvSpPr>
            <p:spPr>
              <a:xfrm flipH="1">
                <a:off x="12115911" y="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86" name="Google Shape;186;p12"/>
              <p:cNvSpPr txBox="1"/>
              <p:nvPr/>
            </p:nvSpPr>
            <p:spPr>
              <a:xfrm>
                <a:off x="12516910" y="90429"/>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187" name="Google Shape;187;p12"/>
              <p:cNvSpPr txBox="1"/>
              <p:nvPr/>
            </p:nvSpPr>
            <p:spPr>
              <a:xfrm>
                <a:off x="12369020" y="656836"/>
                <a:ext cx="1854900" cy="22599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place your own photo, use Master slides like “Title Style 1” to create from scratch.</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You may also delete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existing photos to reveal the placeholder beneath. Then to add a photo, drag a photo onto the slide or click the icon in the placeholder to browse for</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 Send to back”.</a:t>
                </a:r>
                <a:endParaRPr sz="1100"/>
              </a:p>
            </p:txBody>
          </p:sp>
        </p:grpSp>
        <p:grpSp>
          <p:nvGrpSpPr>
            <p:cNvPr id="188" name="Google Shape;188;p12"/>
            <p:cNvGrpSpPr/>
            <p:nvPr/>
          </p:nvGrpSpPr>
          <p:grpSpPr>
            <a:xfrm>
              <a:off x="12236563" y="2882622"/>
              <a:ext cx="2011458" cy="985500"/>
              <a:chOff x="12272640" y="6571606"/>
              <a:chExt cx="1538400" cy="985500"/>
            </a:xfrm>
          </p:grpSpPr>
          <p:sp>
            <p:nvSpPr>
              <p:cNvPr id="189" name="Google Shape;189;p12"/>
              <p:cNvSpPr/>
              <p:nvPr/>
            </p:nvSpPr>
            <p:spPr>
              <a:xfrm>
                <a:off x="12272640" y="6571606"/>
                <a:ext cx="1538400" cy="9855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90" name="Google Shape;190;p12"/>
              <p:cNvSpPr txBox="1"/>
              <p:nvPr/>
            </p:nvSpPr>
            <p:spPr>
              <a:xfrm>
                <a:off x="12425440" y="7002160"/>
                <a:ext cx="1161600" cy="4617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2"/>
                  </a:buClr>
                  <a:buSzPts val="800"/>
                  <a:buFont typeface="Arial"/>
                  <a:buNone/>
                </a:pPr>
                <a:r>
                  <a:rPr b="0" i="0" lang="en-GB" sz="800">
                    <a:solidFill>
                      <a:schemeClr val="accent2"/>
                    </a:solidFill>
                    <a:latin typeface="IBM Plex Sans"/>
                    <a:ea typeface="IBM Plex Sans"/>
                    <a:cs typeface="IBM Plex Sans"/>
                    <a:sym typeface="IBM Plex Sans"/>
                  </a:rPr>
                  <a:t>Access programmed text formats by using the ‘Indent More’ button.</a:t>
                </a:r>
                <a:endParaRPr sz="1100"/>
              </a:p>
            </p:txBody>
          </p:sp>
          <p:pic>
            <p:nvPicPr>
              <p:cNvPr id="191" name="Google Shape;191;p12"/>
              <p:cNvPicPr preferRelativeResize="0"/>
              <p:nvPr/>
            </p:nvPicPr>
            <p:blipFill rotWithShape="1">
              <a:blip r:embed="rId3">
                <a:alphaModFix/>
              </a:blip>
              <a:srcRect b="0" l="0" r="-1" t="0"/>
              <a:stretch/>
            </p:blipFill>
            <p:spPr>
              <a:xfrm>
                <a:off x="12426082" y="6665739"/>
                <a:ext cx="196800" cy="228900"/>
              </a:xfrm>
              <a:prstGeom prst="roundRect">
                <a:avLst>
                  <a:gd fmla="val 16667" name="adj"/>
                </a:avLst>
              </a:prstGeom>
              <a:noFill/>
              <a:ln cap="flat" cmpd="sng" w="9525">
                <a:solidFill>
                  <a:schemeClr val="accent1"/>
                </a:solidFill>
                <a:prstDash val="solid"/>
                <a:round/>
                <a:headEnd len="sm" w="sm" type="none"/>
                <a:tailEnd len="sm" w="sm" type="none"/>
              </a:ln>
            </p:spPr>
          </p:pic>
        </p:grpSp>
        <p:grpSp>
          <p:nvGrpSpPr>
            <p:cNvPr id="192" name="Google Shape;192;p12"/>
            <p:cNvGrpSpPr/>
            <p:nvPr/>
          </p:nvGrpSpPr>
          <p:grpSpPr>
            <a:xfrm>
              <a:off x="12236449" y="4009623"/>
              <a:ext cx="2146961" cy="3118381"/>
              <a:chOff x="12236449" y="4803443"/>
              <a:chExt cx="2146961" cy="3118381"/>
            </a:xfrm>
          </p:grpSpPr>
          <p:grpSp>
            <p:nvGrpSpPr>
              <p:cNvPr id="193" name="Google Shape;193;p12"/>
              <p:cNvGrpSpPr/>
              <p:nvPr/>
            </p:nvGrpSpPr>
            <p:grpSpPr>
              <a:xfrm>
                <a:off x="12236449" y="4803443"/>
                <a:ext cx="2146961" cy="2485163"/>
                <a:chOff x="12287249" y="1112812"/>
                <a:chExt cx="2146961" cy="3086776"/>
              </a:xfrm>
            </p:grpSpPr>
            <p:sp>
              <p:nvSpPr>
                <p:cNvPr id="194" name="Google Shape;194;p12"/>
                <p:cNvSpPr/>
                <p:nvPr/>
              </p:nvSpPr>
              <p:spPr>
                <a:xfrm>
                  <a:off x="12287249" y="1565888"/>
                  <a:ext cx="2000400" cy="26337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95" name="Google Shape;195;p12"/>
                <p:cNvSpPr/>
                <p:nvPr/>
              </p:nvSpPr>
              <p:spPr>
                <a:xfrm>
                  <a:off x="12287249" y="1112812"/>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96" name="Google Shape;196;p12"/>
                <p:cNvSpPr txBox="1"/>
                <p:nvPr/>
              </p:nvSpPr>
              <p:spPr>
                <a:xfrm>
                  <a:off x="12516910" y="1189721"/>
                  <a:ext cx="1917300" cy="382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GUIDELINES</a:t>
                  </a:r>
                  <a:endParaRPr sz="1100"/>
                </a:p>
              </p:txBody>
            </p:sp>
            <p:sp>
              <p:nvSpPr>
                <p:cNvPr id="197" name="Google Shape;197;p12"/>
                <p:cNvSpPr txBox="1"/>
                <p:nvPr/>
              </p:nvSpPr>
              <p:spPr>
                <a:xfrm>
                  <a:off x="12369020" y="1842802"/>
                  <a:ext cx="1797300" cy="21057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Each layout has its own custom gridlines to help build your slides. Keep content within the guides and do not go past them.</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make guides visible right-click your slide &gt; Grids &amp; Guides &gt; Ensure ‘Guides’ is checked</a:t>
                  </a:r>
                  <a:endParaRPr sz="1100"/>
                </a:p>
              </p:txBody>
            </p:sp>
          </p:grpSp>
          <p:pic>
            <p:nvPicPr>
              <p:cNvPr descr="A screenshot of a cell phone&#10;&#10;Description automatically generated" id="198" name="Google Shape;198;p12"/>
              <p:cNvPicPr preferRelativeResize="0"/>
              <p:nvPr/>
            </p:nvPicPr>
            <p:blipFill rotWithShape="1">
              <a:blip r:embed="rId4">
                <a:alphaModFix/>
              </a:blip>
              <a:srcRect b="0" l="0" r="0" t="0"/>
              <a:stretch/>
            </p:blipFill>
            <p:spPr>
              <a:xfrm>
                <a:off x="12520795" y="6858000"/>
                <a:ext cx="1365354" cy="1063823"/>
              </a:xfrm>
              <a:prstGeom prst="rect">
                <a:avLst/>
              </a:prstGeom>
              <a:noFill/>
              <a:ln cap="flat" cmpd="sng" w="9525">
                <a:solidFill>
                  <a:schemeClr val="accent1"/>
                </a:solidFill>
                <a:prstDash val="solid"/>
                <a:round/>
                <a:headEnd len="sm" w="sm" type="none"/>
                <a:tailEnd len="sm" w="sm" type="none"/>
              </a:ln>
            </p:spPr>
          </p:pic>
        </p:grpSp>
      </p:grpSp>
      <p:sp>
        <p:nvSpPr>
          <p:cNvPr id="199" name="Google Shape;199;p12"/>
          <p:cNvSpPr txBox="1"/>
          <p:nvPr>
            <p:ph type="title"/>
          </p:nvPr>
        </p:nvSpPr>
        <p:spPr>
          <a:xfrm>
            <a:off x="641237" y="735806"/>
            <a:ext cx="3520800" cy="23034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3000"/>
              <a:buFont typeface="IBM Plex Sans SemiBold"/>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0" name="Google Shape;200;p12"/>
          <p:cNvSpPr txBox="1"/>
          <p:nvPr>
            <p:ph idx="1" type="body"/>
          </p:nvPr>
        </p:nvSpPr>
        <p:spPr>
          <a:xfrm>
            <a:off x="641219" y="3220324"/>
            <a:ext cx="3523200" cy="473700"/>
          </a:xfrm>
          <a:prstGeom prst="rect">
            <a:avLst/>
          </a:prstGeom>
          <a:noFill/>
          <a:ln>
            <a:noFill/>
          </a:ln>
        </p:spPr>
        <p:txBody>
          <a:bodyPr anchorCtr="0" anchor="t" bIns="0" lIns="0" spcFirstLastPara="1" rIns="135000" wrap="square" tIns="54000">
            <a:noAutofit/>
          </a:bodyPr>
          <a:lstStyle>
            <a:lvl1pPr indent="-228600" lvl="0" marL="457200" algn="l">
              <a:lnSpc>
                <a:spcPct val="95000"/>
              </a:lnSpc>
              <a:spcBef>
                <a:spcPts val="0"/>
              </a:spcBef>
              <a:spcAft>
                <a:spcPts val="0"/>
              </a:spcAft>
              <a:buClr>
                <a:schemeClr val="dk1"/>
              </a:buClr>
              <a:buSzPts val="1200"/>
              <a:buNone/>
              <a:defRPr b="0" i="0" sz="1200" cap="none">
                <a:solidFill>
                  <a:schemeClr val="dk1"/>
                </a:solidFill>
                <a:latin typeface="IBM Plex Sans Light"/>
                <a:ea typeface="IBM Plex Sans Light"/>
                <a:cs typeface="IBM Plex Sans Light"/>
                <a:sym typeface="IBM Plex Sans Light"/>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201" name="Google Shape;201;p12"/>
          <p:cNvSpPr txBox="1"/>
          <p:nvPr>
            <p:ph idx="2" type="body"/>
          </p:nvPr>
        </p:nvSpPr>
        <p:spPr>
          <a:xfrm>
            <a:off x="641219" y="3697706"/>
            <a:ext cx="3523200" cy="236400"/>
          </a:xfrm>
          <a:prstGeom prst="rect">
            <a:avLst/>
          </a:prstGeom>
          <a:noFill/>
          <a:ln>
            <a:noFill/>
          </a:ln>
        </p:spPr>
        <p:txBody>
          <a:bodyPr anchorCtr="0" anchor="b" bIns="0" lIns="0" spcFirstLastPara="1" rIns="135000" wrap="square" tIns="0">
            <a:noAutofit/>
          </a:bodyPr>
          <a:lstStyle>
            <a:lvl1pPr indent="-228600" lvl="0" marL="457200" algn="l">
              <a:lnSpc>
                <a:spcPct val="100000"/>
              </a:lnSpc>
              <a:spcBef>
                <a:spcPts val="0"/>
              </a:spcBef>
              <a:spcAft>
                <a:spcPts val="0"/>
              </a:spcAft>
              <a:buClr>
                <a:schemeClr val="dk1"/>
              </a:buClr>
              <a:buSzPts val="900"/>
              <a:buNone/>
              <a:defRPr b="1" i="0" sz="900" cap="none">
                <a:solidFill>
                  <a:schemeClr val="dk1"/>
                </a:solidFill>
                <a:latin typeface="IBM Plex Sans SemiBold"/>
                <a:ea typeface="IBM Plex Sans SemiBold"/>
                <a:cs typeface="IBM Plex Sans SemiBold"/>
                <a:sym typeface="IBM Plex Sans SemiBold"/>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cxnSp>
        <p:nvCxnSpPr>
          <p:cNvPr id="202" name="Google Shape;202;p12"/>
          <p:cNvCxnSpPr/>
          <p:nvPr/>
        </p:nvCxnSpPr>
        <p:spPr>
          <a:xfrm>
            <a:off x="656024" y="4075092"/>
            <a:ext cx="3508500" cy="0"/>
          </a:xfrm>
          <a:prstGeom prst="straightConnector1">
            <a:avLst/>
          </a:prstGeom>
          <a:noFill/>
          <a:ln cap="flat" cmpd="sng" w="12700">
            <a:solidFill>
              <a:schemeClr val="dk1"/>
            </a:solidFill>
            <a:prstDash val="solid"/>
            <a:miter lim="800000"/>
            <a:headEnd len="sm" w="sm" type="none"/>
            <a:tailEnd len="sm" w="sm" type="none"/>
          </a:ln>
        </p:spPr>
      </p:cxnSp>
      <p:pic>
        <p:nvPicPr>
          <p:cNvPr descr="York University Logo" id="203" name="Google Shape;203;p12"/>
          <p:cNvPicPr preferRelativeResize="0"/>
          <p:nvPr/>
        </p:nvPicPr>
        <p:blipFill rotWithShape="1">
          <a:blip r:embed="rId5">
            <a:alphaModFix/>
          </a:blip>
          <a:srcRect b="0" l="0" r="0" t="0"/>
          <a:stretch/>
        </p:blipFill>
        <p:spPr>
          <a:xfrm>
            <a:off x="2907792" y="4335086"/>
            <a:ext cx="1310080" cy="288900"/>
          </a:xfrm>
          <a:prstGeom prst="rect">
            <a:avLst/>
          </a:prstGeom>
          <a:noFill/>
          <a:ln>
            <a:noFill/>
          </a:ln>
        </p:spPr>
      </p:pic>
      <p:sp>
        <p:nvSpPr>
          <p:cNvPr id="204" name="Google Shape;204;p12"/>
          <p:cNvSpPr/>
          <p:nvPr>
            <p:ph idx="3" type="pic"/>
          </p:nvPr>
        </p:nvSpPr>
        <p:spPr>
          <a:xfrm>
            <a:off x="4842033" y="267300"/>
            <a:ext cx="4031100" cy="46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05" name="Google Shape;205;p12"/>
          <p:cNvSpPr/>
          <p:nvPr/>
        </p:nvSpPr>
        <p:spPr>
          <a:xfrm rot="5400000">
            <a:off x="4286249" y="285750"/>
            <a:ext cx="5143501" cy="4572001"/>
          </a:xfrm>
          <a:custGeom>
            <a:rect b="b" l="l" r="r" t="t"/>
            <a:pathLst>
              <a:path extrusionOk="0" h="6096001" w="6858001">
                <a:moveTo>
                  <a:pt x="360000" y="5736001"/>
                </a:moveTo>
                <a:lnTo>
                  <a:pt x="6498001" y="5736001"/>
                </a:lnTo>
                <a:lnTo>
                  <a:pt x="6498001" y="360001"/>
                </a:lnTo>
                <a:lnTo>
                  <a:pt x="360000" y="360001"/>
                </a:lnTo>
                <a:close/>
                <a:moveTo>
                  <a:pt x="0" y="6096000"/>
                </a:moveTo>
                <a:lnTo>
                  <a:pt x="0" y="0"/>
                </a:lnTo>
                <a:lnTo>
                  <a:pt x="360000" y="0"/>
                </a:lnTo>
                <a:lnTo>
                  <a:pt x="360000" y="1"/>
                </a:lnTo>
                <a:lnTo>
                  <a:pt x="6498001" y="1"/>
                </a:lnTo>
                <a:lnTo>
                  <a:pt x="6498001" y="0"/>
                </a:lnTo>
                <a:lnTo>
                  <a:pt x="6858001" y="0"/>
                </a:lnTo>
                <a:lnTo>
                  <a:pt x="6858001" y="6096000"/>
                </a:lnTo>
                <a:lnTo>
                  <a:pt x="6679406" y="6096000"/>
                </a:lnTo>
                <a:lnTo>
                  <a:pt x="6679406" y="6096001"/>
                </a:lnTo>
                <a:lnTo>
                  <a:pt x="212725" y="6096001"/>
                </a:lnTo>
                <a:lnTo>
                  <a:pt x="212725" y="6096000"/>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Tree>
  </p:cSld>
  <p:clrMapOvr>
    <a:masterClrMapping/>
  </p:clrMapOvr>
  <p:extLst>
    <p:ext uri="{DCECCB84-F9BA-43D5-87BE-67443E8EF086}">
      <p15:sldGuideLst>
        <p15:guide id="1" pos="397">
          <p15:clr>
            <a:srgbClr val="FBAE40"/>
          </p15:clr>
        </p15:guide>
        <p15:guide id="2" pos="262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tyle 5)">
  <p:cSld name="Title Slide (Style 5)">
    <p:bg>
      <p:bgPr>
        <a:solidFill>
          <a:schemeClr val="accent1"/>
        </a:solidFill>
      </p:bgPr>
    </p:bg>
    <p:spTree>
      <p:nvGrpSpPr>
        <p:cNvPr id="206" name="Shape 206"/>
        <p:cNvGrpSpPr/>
        <p:nvPr/>
      </p:nvGrpSpPr>
      <p:grpSpPr>
        <a:xfrm>
          <a:off x="0" y="0"/>
          <a:ext cx="0" cy="0"/>
          <a:chOff x="0" y="0"/>
          <a:chExt cx="0" cy="0"/>
        </a:xfrm>
      </p:grpSpPr>
      <p:sp>
        <p:nvSpPr>
          <p:cNvPr id="207" name="Google Shape;207;p13"/>
          <p:cNvSpPr/>
          <p:nvPr>
            <p:ph idx="2" type="pic"/>
          </p:nvPr>
        </p:nvSpPr>
        <p:spPr>
          <a:xfrm>
            <a:off x="266699" y="269111"/>
            <a:ext cx="8613900" cy="4609500"/>
          </a:xfrm>
          <a:prstGeom prst="rect">
            <a:avLst/>
          </a:prstGeom>
          <a:solidFill>
            <a:schemeClr val="lt1"/>
          </a:solidFill>
          <a:ln>
            <a:noFill/>
          </a:ln>
        </p:spPr>
        <p:txBody>
          <a:bodyPr anchorCtr="0" anchor="ctr" bIns="0" lIns="0" spcFirstLastPara="1" rIns="216000" wrap="square" tIns="0">
            <a:noAutofit/>
          </a:bodyPr>
          <a:lstStyle>
            <a:lvl1pPr lvl="0" marR="0" rtl="0" algn="ctr">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08" name="Google Shape;208;p13"/>
          <p:cNvSpPr/>
          <p:nvPr/>
        </p:nvSpPr>
        <p:spPr>
          <a:xfrm>
            <a:off x="-1" y="1"/>
            <a:ext cx="9144002" cy="5143500"/>
          </a:xfrm>
          <a:custGeom>
            <a:rect b="b" l="l" r="r" t="t"/>
            <a:pathLst>
              <a:path extrusionOk="0" h="6858000" w="12192002">
                <a:moveTo>
                  <a:pt x="360001" y="360000"/>
                </a:moveTo>
                <a:lnTo>
                  <a:pt x="360001" y="6497999"/>
                </a:lnTo>
                <a:lnTo>
                  <a:pt x="11832001" y="6497999"/>
                </a:lnTo>
                <a:lnTo>
                  <a:pt x="11832001" y="360000"/>
                </a:lnTo>
                <a:close/>
                <a:moveTo>
                  <a:pt x="1" y="0"/>
                </a:moveTo>
                <a:lnTo>
                  <a:pt x="360001" y="0"/>
                </a:lnTo>
                <a:lnTo>
                  <a:pt x="360001" y="0"/>
                </a:lnTo>
                <a:lnTo>
                  <a:pt x="11832001" y="0"/>
                </a:lnTo>
                <a:lnTo>
                  <a:pt x="12192001" y="0"/>
                </a:lnTo>
                <a:lnTo>
                  <a:pt x="12192002" y="0"/>
                </a:lnTo>
                <a:lnTo>
                  <a:pt x="12192002" y="360000"/>
                </a:lnTo>
                <a:lnTo>
                  <a:pt x="12192001" y="360000"/>
                </a:lnTo>
                <a:lnTo>
                  <a:pt x="12192001" y="6497999"/>
                </a:lnTo>
                <a:lnTo>
                  <a:pt x="12192002" y="6497999"/>
                </a:lnTo>
                <a:lnTo>
                  <a:pt x="12192002" y="6857999"/>
                </a:lnTo>
                <a:lnTo>
                  <a:pt x="12192001" y="6857999"/>
                </a:lnTo>
                <a:lnTo>
                  <a:pt x="12192001" y="6858000"/>
                </a:lnTo>
                <a:lnTo>
                  <a:pt x="11832001" y="6858000"/>
                </a:lnTo>
                <a:lnTo>
                  <a:pt x="11832001" y="6857999"/>
                </a:lnTo>
                <a:lnTo>
                  <a:pt x="360001" y="6857999"/>
                </a:lnTo>
                <a:lnTo>
                  <a:pt x="360001" y="6858000"/>
                </a:lnTo>
                <a:lnTo>
                  <a:pt x="1" y="6858000"/>
                </a:lnTo>
                <a:lnTo>
                  <a:pt x="1" y="6857999"/>
                </a:lnTo>
                <a:lnTo>
                  <a:pt x="0" y="6857999"/>
                </a:lnTo>
                <a:lnTo>
                  <a:pt x="0" y="6497999"/>
                </a:lnTo>
                <a:lnTo>
                  <a:pt x="1" y="6497999"/>
                </a:lnTo>
                <a:lnTo>
                  <a:pt x="1" y="360000"/>
                </a:lnTo>
                <a:lnTo>
                  <a:pt x="0" y="360000"/>
                </a:lnTo>
                <a:lnTo>
                  <a:pt x="0" y="0"/>
                </a:lnTo>
                <a:lnTo>
                  <a:pt x="1"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209" name="Google Shape;209;p13"/>
          <p:cNvSpPr txBox="1"/>
          <p:nvPr>
            <p:ph idx="1" type="body"/>
          </p:nvPr>
        </p:nvSpPr>
        <p:spPr>
          <a:xfrm>
            <a:off x="269423" y="1082700"/>
            <a:ext cx="8603700" cy="3794700"/>
          </a:xfrm>
          <a:prstGeom prst="rect">
            <a:avLst/>
          </a:prstGeom>
          <a:gradFill>
            <a:gsLst>
              <a:gs pos="0">
                <a:srgbClr val="000000">
                  <a:alpha val="53725"/>
                </a:srgbClr>
              </a:gs>
              <a:gs pos="52000">
                <a:srgbClr val="000000">
                  <a:alpha val="53725"/>
                </a:srgbClr>
              </a:gs>
              <a:gs pos="100000">
                <a:srgbClr val="000000">
                  <a:alpha val="0"/>
                </a:srgbClr>
              </a:gs>
            </a:gsLst>
            <a:lin ang="16200000" scaled="0"/>
          </a:grad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a:solidFill>
                  <a:schemeClr val="dk1"/>
                </a:solidFill>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210" name="Google Shape;210;p13"/>
          <p:cNvSpPr txBox="1"/>
          <p:nvPr>
            <p:ph type="title"/>
          </p:nvPr>
        </p:nvSpPr>
        <p:spPr>
          <a:xfrm>
            <a:off x="520517" y="2008414"/>
            <a:ext cx="7880400" cy="12729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lt1"/>
              </a:buClr>
              <a:buSzPts val="3000"/>
              <a:buFont typeface="IBM Plex Sans SemiBold"/>
              <a:buNone/>
              <a:defRPr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1" name="Google Shape;211;p13"/>
          <p:cNvSpPr txBox="1"/>
          <p:nvPr>
            <p:ph idx="3" type="body"/>
          </p:nvPr>
        </p:nvSpPr>
        <p:spPr>
          <a:xfrm>
            <a:off x="528352" y="3308048"/>
            <a:ext cx="7872600" cy="4737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200"/>
              <a:buNone/>
              <a:defRPr b="0" i="0" sz="1200" cap="none">
                <a:solidFill>
                  <a:schemeClr val="lt1"/>
                </a:solidFill>
                <a:latin typeface="IBM Plex Sans Light"/>
                <a:ea typeface="IBM Plex Sans Light"/>
                <a:cs typeface="IBM Plex Sans Light"/>
                <a:sym typeface="IBM Plex Sans Light"/>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212" name="Google Shape;212;p13"/>
          <p:cNvSpPr txBox="1"/>
          <p:nvPr>
            <p:ph idx="4" type="body"/>
          </p:nvPr>
        </p:nvSpPr>
        <p:spPr>
          <a:xfrm>
            <a:off x="528352" y="3785431"/>
            <a:ext cx="7872600" cy="2364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lt1"/>
              </a:buClr>
              <a:buSzPts val="900"/>
              <a:buNone/>
              <a:defRPr b="1" i="0" sz="900" cap="none">
                <a:solidFill>
                  <a:schemeClr val="lt1"/>
                </a:solidFill>
                <a:latin typeface="IBM Plex Sans SemiBold"/>
                <a:ea typeface="IBM Plex Sans SemiBold"/>
                <a:cs typeface="IBM Plex Sans SemiBold"/>
                <a:sym typeface="IBM Plex Sans SemiBold"/>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cxnSp>
        <p:nvCxnSpPr>
          <p:cNvPr id="213" name="Google Shape;213;p13"/>
          <p:cNvCxnSpPr/>
          <p:nvPr/>
        </p:nvCxnSpPr>
        <p:spPr>
          <a:xfrm>
            <a:off x="520517" y="4189535"/>
            <a:ext cx="3528900" cy="0"/>
          </a:xfrm>
          <a:prstGeom prst="straightConnector1">
            <a:avLst/>
          </a:prstGeom>
          <a:noFill/>
          <a:ln cap="flat" cmpd="sng" w="12700">
            <a:solidFill>
              <a:schemeClr val="lt1"/>
            </a:solidFill>
            <a:prstDash val="solid"/>
            <a:miter lim="800000"/>
            <a:headEnd len="sm" w="sm" type="none"/>
            <a:tailEnd len="sm" w="sm" type="none"/>
          </a:ln>
        </p:spPr>
      </p:cxnSp>
      <p:sp>
        <p:nvSpPr>
          <p:cNvPr id="214" name="Google Shape;214;p13"/>
          <p:cNvSpPr/>
          <p:nvPr/>
        </p:nvSpPr>
        <p:spPr>
          <a:xfrm>
            <a:off x="9177337" y="149307"/>
            <a:ext cx="1500300" cy="33777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15" name="Google Shape;215;p13"/>
          <p:cNvSpPr txBox="1"/>
          <p:nvPr/>
        </p:nvSpPr>
        <p:spPr>
          <a:xfrm>
            <a:off x="9251981" y="1965754"/>
            <a:ext cx="1347900" cy="906600"/>
          </a:xfrm>
          <a:prstGeom prst="rect">
            <a:avLst/>
          </a:prstGeom>
          <a:noFill/>
          <a:ln>
            <a:noFill/>
          </a:ln>
        </p:spPr>
        <p:txBody>
          <a:bodyPr anchorCtr="0" anchor="t" bIns="34275" lIns="68575" spcFirstLastPara="1" rIns="68575" wrap="square" tIns="34275">
            <a:noAutofit/>
          </a:bodyPr>
          <a:lstStyle/>
          <a:p>
            <a:pPr indent="-133350" lvl="0" marL="1270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gradient is too dark for your photo, click the gradient (be sure your cursor is not in the text box). The gradient stops will appear in the right-hand panel. Adjust stops to your preference.</a:t>
            </a:r>
            <a:endParaRPr sz="1100"/>
          </a:p>
        </p:txBody>
      </p:sp>
      <p:pic>
        <p:nvPicPr>
          <p:cNvPr id="216" name="Google Shape;216;p13"/>
          <p:cNvPicPr preferRelativeResize="0"/>
          <p:nvPr/>
        </p:nvPicPr>
        <p:blipFill rotWithShape="1">
          <a:blip r:embed="rId2">
            <a:alphaModFix/>
          </a:blip>
          <a:srcRect b="0" l="0" r="0" t="0"/>
          <a:stretch/>
        </p:blipFill>
        <p:spPr>
          <a:xfrm>
            <a:off x="9390507" y="2944786"/>
            <a:ext cx="1026795" cy="428421"/>
          </a:xfrm>
          <a:prstGeom prst="rect">
            <a:avLst/>
          </a:prstGeom>
          <a:noFill/>
          <a:ln cap="flat" cmpd="sng" w="9525">
            <a:solidFill>
              <a:schemeClr val="accent1"/>
            </a:solidFill>
            <a:prstDash val="solid"/>
            <a:round/>
            <a:headEnd len="sm" w="sm" type="none"/>
            <a:tailEnd len="sm" w="sm" type="none"/>
          </a:ln>
        </p:spPr>
      </p:pic>
      <p:grpSp>
        <p:nvGrpSpPr>
          <p:cNvPr id="217" name="Google Shape;217;p13"/>
          <p:cNvGrpSpPr/>
          <p:nvPr/>
        </p:nvGrpSpPr>
        <p:grpSpPr>
          <a:xfrm>
            <a:off x="9144000" y="-710506"/>
            <a:ext cx="1820636" cy="454050"/>
            <a:chOff x="12192000" y="-947342"/>
            <a:chExt cx="2427514" cy="605400"/>
          </a:xfrm>
        </p:grpSpPr>
        <p:sp>
          <p:nvSpPr>
            <p:cNvPr id="218" name="Google Shape;218;p13"/>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219" name="Google Shape;219;p13"/>
            <p:cNvPicPr preferRelativeResize="0"/>
            <p:nvPr/>
          </p:nvPicPr>
          <p:blipFill rotWithShape="1">
            <a:blip r:embed="rId3">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
        <p:nvSpPr>
          <p:cNvPr id="220" name="Google Shape;220;p13"/>
          <p:cNvSpPr/>
          <p:nvPr/>
        </p:nvSpPr>
        <p:spPr>
          <a:xfrm>
            <a:off x="9177337" y="-190500"/>
            <a:ext cx="1500300" cy="36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21" name="Google Shape;221;p13"/>
          <p:cNvSpPr/>
          <p:nvPr/>
        </p:nvSpPr>
        <p:spPr>
          <a:xfrm flipH="1">
            <a:off x="9048833" y="-190500"/>
            <a:ext cx="130500" cy="162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22" name="Google Shape;222;p13"/>
          <p:cNvSpPr txBox="1"/>
          <p:nvPr/>
        </p:nvSpPr>
        <p:spPr>
          <a:xfrm>
            <a:off x="9349583" y="-122678"/>
            <a:ext cx="908700" cy="230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223" name="Google Shape;223;p13"/>
          <p:cNvSpPr txBox="1"/>
          <p:nvPr/>
        </p:nvSpPr>
        <p:spPr>
          <a:xfrm>
            <a:off x="9238665" y="302127"/>
            <a:ext cx="1391100" cy="17064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place your own photo, use Master slides like “Title Style 1” to create from scratch.</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You may also delete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existing photos to reveal the placeholder beneath. Then to add a photo, drag a photo onto the slide or click the icon in the placeholder to browse for</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 Send to back”.</a:t>
            </a:r>
            <a:endParaRPr sz="1100"/>
          </a:p>
        </p:txBody>
      </p:sp>
      <p:grpSp>
        <p:nvGrpSpPr>
          <p:cNvPr id="224" name="Google Shape;224;p13"/>
          <p:cNvGrpSpPr/>
          <p:nvPr/>
        </p:nvGrpSpPr>
        <p:grpSpPr>
          <a:xfrm>
            <a:off x="9177116" y="3581496"/>
            <a:ext cx="1508555" cy="739125"/>
            <a:chOff x="12272640" y="6571606"/>
            <a:chExt cx="1538400" cy="985500"/>
          </a:xfrm>
        </p:grpSpPr>
        <p:sp>
          <p:nvSpPr>
            <p:cNvPr id="225" name="Google Shape;225;p13"/>
            <p:cNvSpPr/>
            <p:nvPr/>
          </p:nvSpPr>
          <p:spPr>
            <a:xfrm>
              <a:off x="12272640" y="6571606"/>
              <a:ext cx="1538400" cy="9855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26" name="Google Shape;226;p13"/>
            <p:cNvSpPr txBox="1"/>
            <p:nvPr/>
          </p:nvSpPr>
          <p:spPr>
            <a:xfrm>
              <a:off x="12425440" y="7002160"/>
              <a:ext cx="1161600" cy="461700"/>
            </a:xfrm>
            <a:prstGeom prst="rect">
              <a:avLst/>
            </a:prstGeom>
            <a:solidFill>
              <a:schemeClr val="lt1"/>
            </a:solid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2"/>
                </a:buClr>
                <a:buSzPts val="800"/>
                <a:buFont typeface="Arial"/>
                <a:buNone/>
              </a:pPr>
              <a:r>
                <a:rPr b="0" i="0" lang="en-GB" sz="800">
                  <a:solidFill>
                    <a:schemeClr val="accent2"/>
                  </a:solidFill>
                  <a:latin typeface="IBM Plex Sans"/>
                  <a:ea typeface="IBM Plex Sans"/>
                  <a:cs typeface="IBM Plex Sans"/>
                  <a:sym typeface="IBM Plex Sans"/>
                </a:rPr>
                <a:t>Access programmed text formats by using the ‘Indent More’ button.</a:t>
              </a:r>
              <a:endParaRPr sz="1100"/>
            </a:p>
          </p:txBody>
        </p:sp>
        <p:pic>
          <p:nvPicPr>
            <p:cNvPr id="227" name="Google Shape;227;p13"/>
            <p:cNvPicPr preferRelativeResize="0"/>
            <p:nvPr/>
          </p:nvPicPr>
          <p:blipFill rotWithShape="1">
            <a:blip r:embed="rId4">
              <a:alphaModFix/>
            </a:blip>
            <a:srcRect b="0" l="0" r="-1" t="0"/>
            <a:stretch/>
          </p:blipFill>
          <p:spPr>
            <a:xfrm>
              <a:off x="12426082" y="6665739"/>
              <a:ext cx="196800" cy="228900"/>
            </a:xfrm>
            <a:prstGeom prst="roundRect">
              <a:avLst>
                <a:gd fmla="val 16667" name="adj"/>
              </a:avLst>
            </a:prstGeom>
            <a:noFill/>
            <a:ln cap="flat" cmpd="sng" w="9525">
              <a:solidFill>
                <a:schemeClr val="accent1"/>
              </a:solidFill>
              <a:prstDash val="solid"/>
              <a:round/>
              <a:headEnd len="sm" w="sm" type="none"/>
              <a:tailEnd len="sm" w="sm" type="none"/>
            </a:ln>
          </p:spPr>
        </p:pic>
      </p:grpSp>
      <p:grpSp>
        <p:nvGrpSpPr>
          <p:cNvPr id="228" name="Google Shape;228;p13"/>
          <p:cNvGrpSpPr/>
          <p:nvPr/>
        </p:nvGrpSpPr>
        <p:grpSpPr>
          <a:xfrm>
            <a:off x="9177337" y="4384731"/>
            <a:ext cx="1610221" cy="1863795"/>
            <a:chOff x="12287249" y="1112812"/>
            <a:chExt cx="2146961" cy="3086776"/>
          </a:xfrm>
        </p:grpSpPr>
        <p:sp>
          <p:nvSpPr>
            <p:cNvPr id="229" name="Google Shape;229;p13"/>
            <p:cNvSpPr/>
            <p:nvPr/>
          </p:nvSpPr>
          <p:spPr>
            <a:xfrm>
              <a:off x="12287249" y="1565888"/>
              <a:ext cx="2000400" cy="26337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30" name="Google Shape;230;p13"/>
            <p:cNvSpPr/>
            <p:nvPr/>
          </p:nvSpPr>
          <p:spPr>
            <a:xfrm>
              <a:off x="12287249" y="1112812"/>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31" name="Google Shape;231;p13"/>
            <p:cNvSpPr txBox="1"/>
            <p:nvPr/>
          </p:nvSpPr>
          <p:spPr>
            <a:xfrm>
              <a:off x="12516910" y="1189721"/>
              <a:ext cx="1917300" cy="382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GUIDELINES</a:t>
              </a:r>
              <a:endParaRPr sz="1100"/>
            </a:p>
          </p:txBody>
        </p:sp>
        <p:sp>
          <p:nvSpPr>
            <p:cNvPr id="232" name="Google Shape;232;p13"/>
            <p:cNvSpPr txBox="1"/>
            <p:nvPr/>
          </p:nvSpPr>
          <p:spPr>
            <a:xfrm>
              <a:off x="12369020" y="1842802"/>
              <a:ext cx="1797300" cy="21057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Each layout has its own custom gridlines to help build your slides. Keep content within the guides and do not go past them.</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make guides visible right-click your slide &gt; Grids &amp; Guides &gt; Ensure ‘Guides’ is checked</a:t>
              </a:r>
              <a:endParaRPr sz="1100"/>
            </a:p>
          </p:txBody>
        </p:sp>
      </p:grpSp>
      <p:pic>
        <p:nvPicPr>
          <p:cNvPr id="233" name="Google Shape;233;p13"/>
          <p:cNvPicPr preferRelativeResize="0"/>
          <p:nvPr/>
        </p:nvPicPr>
        <p:blipFill rotWithShape="1">
          <a:blip r:embed="rId5">
            <a:alphaModFix/>
          </a:blip>
          <a:srcRect b="0" l="0" r="0" t="0"/>
          <a:stretch/>
        </p:blipFill>
        <p:spPr>
          <a:xfrm>
            <a:off x="9390596" y="5967664"/>
            <a:ext cx="1024016" cy="797868"/>
          </a:xfrm>
          <a:prstGeom prst="rect">
            <a:avLst/>
          </a:prstGeom>
          <a:noFill/>
          <a:ln cap="flat" cmpd="sng" w="9525">
            <a:solidFill>
              <a:schemeClr val="accent1"/>
            </a:solidFill>
            <a:prstDash val="solid"/>
            <a:round/>
            <a:headEnd len="sm" w="sm" type="none"/>
            <a:tailEnd len="sm" w="sm" type="none"/>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tyle 2 - Thick)">
  <p:cSld name="Divider Slide (Style 2 - Thick)">
    <p:spTree>
      <p:nvGrpSpPr>
        <p:cNvPr id="234" name="Shape 234"/>
        <p:cNvGrpSpPr/>
        <p:nvPr/>
      </p:nvGrpSpPr>
      <p:grpSpPr>
        <a:xfrm>
          <a:off x="0" y="0"/>
          <a:ext cx="0" cy="0"/>
          <a:chOff x="0" y="0"/>
          <a:chExt cx="0" cy="0"/>
        </a:xfrm>
      </p:grpSpPr>
      <p:grpSp>
        <p:nvGrpSpPr>
          <p:cNvPr id="235" name="Google Shape;235;p14"/>
          <p:cNvGrpSpPr/>
          <p:nvPr/>
        </p:nvGrpSpPr>
        <p:grpSpPr>
          <a:xfrm>
            <a:off x="9065474" y="-190500"/>
            <a:ext cx="1625479" cy="3491382"/>
            <a:chOff x="12087299" y="-254000"/>
            <a:chExt cx="2167305" cy="4655176"/>
          </a:xfrm>
        </p:grpSpPr>
        <p:sp>
          <p:nvSpPr>
            <p:cNvPr id="236" name="Google Shape;236;p14"/>
            <p:cNvSpPr/>
            <p:nvPr/>
          </p:nvSpPr>
          <p:spPr>
            <a:xfrm>
              <a:off x="12254204" y="199076"/>
              <a:ext cx="2000400" cy="42021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37" name="Google Shape;237;p14"/>
            <p:cNvSpPr/>
            <p:nvPr/>
          </p:nvSpPr>
          <p:spPr>
            <a:xfrm>
              <a:off x="12254204"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38" name="Google Shape;238;p14"/>
            <p:cNvSpPr/>
            <p:nvPr/>
          </p:nvSpPr>
          <p:spPr>
            <a:xfrm flipH="1">
              <a:off x="12087299"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239" name="Google Shape;239;p14"/>
            <p:cNvSpPr txBox="1"/>
            <p:nvPr/>
          </p:nvSpPr>
          <p:spPr>
            <a:xfrm>
              <a:off x="12483865"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240" name="Google Shape;240;p14"/>
            <p:cNvSpPr txBox="1"/>
            <p:nvPr/>
          </p:nvSpPr>
          <p:spPr>
            <a:xfrm>
              <a:off x="12335975" y="461901"/>
              <a:ext cx="1797300" cy="30348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Send to back”.</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gradient is too dark for your photo, click the gradient (be sure your cursor is not in the text box). The gradient stops will appear in the right-hand panel. Adjust stops to your preference.</a:t>
              </a:r>
              <a:endParaRPr sz="1100"/>
            </a:p>
          </p:txBody>
        </p:sp>
        <p:pic>
          <p:nvPicPr>
            <p:cNvPr id="241" name="Google Shape;241;p14"/>
            <p:cNvPicPr preferRelativeResize="0"/>
            <p:nvPr/>
          </p:nvPicPr>
          <p:blipFill rotWithShape="1">
            <a:blip r:embed="rId2">
              <a:alphaModFix/>
            </a:blip>
            <a:srcRect b="0" l="0" r="0" t="0"/>
            <a:stretch/>
          </p:blipFill>
          <p:spPr>
            <a:xfrm>
              <a:off x="12520676" y="3588842"/>
              <a:ext cx="1369060" cy="571228"/>
            </a:xfrm>
            <a:prstGeom prst="rect">
              <a:avLst/>
            </a:prstGeom>
            <a:noFill/>
            <a:ln cap="flat" cmpd="sng" w="9525">
              <a:solidFill>
                <a:schemeClr val="accent1"/>
              </a:solidFill>
              <a:prstDash val="solid"/>
              <a:round/>
              <a:headEnd len="sm" w="sm" type="none"/>
              <a:tailEnd len="sm" w="sm" type="none"/>
            </a:ln>
          </p:spPr>
        </p:pic>
      </p:grpSp>
      <p:sp>
        <p:nvSpPr>
          <p:cNvPr id="242" name="Google Shape;242;p14"/>
          <p:cNvSpPr/>
          <p:nvPr>
            <p:ph idx="2" type="pic"/>
          </p:nvPr>
        </p:nvSpPr>
        <p:spPr>
          <a:xfrm>
            <a:off x="0" y="0"/>
            <a:ext cx="9144000" cy="5143500"/>
          </a:xfrm>
          <a:prstGeom prst="rect">
            <a:avLst/>
          </a:prstGeom>
          <a:solidFill>
            <a:schemeClr val="lt1"/>
          </a:solidFill>
          <a:ln>
            <a:noFill/>
          </a:ln>
        </p:spPr>
        <p:txBody>
          <a:bodyPr anchorCtr="0" anchor="ctr" bIns="0" lIns="0" spcFirstLastPara="1" rIns="891000" wrap="square" tIns="0">
            <a:noAutofit/>
          </a:bodyPr>
          <a:lstStyle>
            <a:lvl1pPr lvl="0" marR="0" rtl="0" algn="r">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43" name="Google Shape;243;p14"/>
          <p:cNvSpPr txBox="1"/>
          <p:nvPr>
            <p:ph idx="1" type="body"/>
          </p:nvPr>
        </p:nvSpPr>
        <p:spPr>
          <a:xfrm>
            <a:off x="0" y="0"/>
            <a:ext cx="9144000" cy="5143500"/>
          </a:xfrm>
          <a:prstGeom prst="rect">
            <a:avLst/>
          </a:prstGeom>
          <a:gradFill>
            <a:gsLst>
              <a:gs pos="0">
                <a:srgbClr val="000000">
                  <a:alpha val="54901"/>
                </a:srgbClr>
              </a:gs>
              <a:gs pos="12000">
                <a:srgbClr val="000000">
                  <a:alpha val="54901"/>
                </a:srgbClr>
              </a:gs>
              <a:gs pos="52000">
                <a:srgbClr val="000000">
                  <a:alpha val="53725"/>
                </a:srgbClr>
              </a:gs>
              <a:gs pos="79000">
                <a:srgbClr val="000000">
                  <a:alpha val="0"/>
                </a:srgbClr>
              </a:gs>
              <a:gs pos="100000">
                <a:srgbClr val="000000">
                  <a:alpha val="0"/>
                </a:srgbClr>
              </a:gs>
            </a:gsLst>
            <a:lin ang="0" scaled="0"/>
          </a:grad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a:solidFill>
                  <a:schemeClr val="dk1"/>
                </a:solidFill>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244" name="Google Shape;244;p14"/>
          <p:cNvSpPr/>
          <p:nvPr/>
        </p:nvSpPr>
        <p:spPr>
          <a:xfrm rot="5400000">
            <a:off x="2539963" y="-1618060"/>
            <a:ext cx="4082654" cy="8411766"/>
          </a:xfrm>
          <a:custGeom>
            <a:rect b="b" l="l" r="r" t="t"/>
            <a:pathLst>
              <a:path extrusionOk="0" h="11215688" w="5443538">
                <a:moveTo>
                  <a:pt x="357188" y="10858501"/>
                </a:moveTo>
                <a:lnTo>
                  <a:pt x="5086350" y="10858501"/>
                </a:lnTo>
                <a:lnTo>
                  <a:pt x="5086351" y="357186"/>
                </a:lnTo>
                <a:lnTo>
                  <a:pt x="357188" y="357186"/>
                </a:lnTo>
                <a:close/>
                <a:moveTo>
                  <a:pt x="0" y="11215688"/>
                </a:moveTo>
                <a:lnTo>
                  <a:pt x="0" y="10858501"/>
                </a:lnTo>
                <a:lnTo>
                  <a:pt x="1" y="10858501"/>
                </a:lnTo>
                <a:lnTo>
                  <a:pt x="1" y="3654"/>
                </a:lnTo>
                <a:lnTo>
                  <a:pt x="1" y="3654"/>
                </a:lnTo>
                <a:lnTo>
                  <a:pt x="1" y="0"/>
                </a:lnTo>
                <a:lnTo>
                  <a:pt x="5400677" y="0"/>
                </a:lnTo>
                <a:lnTo>
                  <a:pt x="5400677" y="3654"/>
                </a:lnTo>
                <a:lnTo>
                  <a:pt x="5443538" y="3654"/>
                </a:lnTo>
                <a:lnTo>
                  <a:pt x="5443537" y="11215687"/>
                </a:lnTo>
                <a:lnTo>
                  <a:pt x="5400676" y="11215687"/>
                </a:lnTo>
                <a:lnTo>
                  <a:pt x="5400676" y="11215688"/>
                </a:lnTo>
                <a:close/>
              </a:path>
            </a:pathLst>
          </a:cu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245" name="Google Shape;245;p14"/>
          <p:cNvSpPr txBox="1"/>
          <p:nvPr>
            <p:ph type="title"/>
          </p:nvPr>
        </p:nvSpPr>
        <p:spPr>
          <a:xfrm>
            <a:off x="943705" y="1084953"/>
            <a:ext cx="3618000" cy="2964000"/>
          </a:xfrm>
          <a:prstGeom prst="rect">
            <a:avLst/>
          </a:prstGeom>
          <a:noFill/>
          <a:ln>
            <a:noFill/>
          </a:ln>
        </p:spPr>
        <p:txBody>
          <a:bodyPr anchorCtr="0" anchor="ctr" bIns="0" lIns="0" spcFirstLastPara="1" rIns="135000" wrap="square" tIns="270000">
            <a:noAutofit/>
          </a:bodyPr>
          <a:lstStyle>
            <a:lvl1pPr lvl="0" algn="l">
              <a:lnSpc>
                <a:spcPct val="85000"/>
              </a:lnSpc>
              <a:spcBef>
                <a:spcPts val="0"/>
              </a:spcBef>
              <a:spcAft>
                <a:spcPts val="0"/>
              </a:spcAft>
              <a:buClr>
                <a:schemeClr val="lt1"/>
              </a:buClr>
              <a:buSzPts val="3600"/>
              <a:buFont typeface="IBM Plex Sans SemiBold"/>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246" name="Google Shape;246;p14"/>
          <p:cNvGrpSpPr/>
          <p:nvPr/>
        </p:nvGrpSpPr>
        <p:grpSpPr>
          <a:xfrm>
            <a:off x="9144000" y="-710506"/>
            <a:ext cx="1820636" cy="454050"/>
            <a:chOff x="12192000" y="-947342"/>
            <a:chExt cx="2427514" cy="605400"/>
          </a:xfrm>
        </p:grpSpPr>
        <p:sp>
          <p:nvSpPr>
            <p:cNvPr id="247" name="Google Shape;247;p14"/>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248" name="Google Shape;248;p14"/>
            <p:cNvPicPr preferRelativeResize="0"/>
            <p:nvPr/>
          </p:nvPicPr>
          <p:blipFill rotWithShape="1">
            <a:blip r:embed="rId3">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Tree>
  </p:cSld>
  <p:clrMapOvr>
    <a:masterClrMapping/>
  </p:clrMapOvr>
  <p:extLst>
    <p:ext uri="{DCECCB84-F9BA-43D5-87BE-67443E8EF086}">
      <p15:sldGuideLst>
        <p15:guide id="1" pos="583">
          <p15:clr>
            <a:srgbClr val="FBAE40"/>
          </p15:clr>
        </p15:guide>
        <p15:guide id="2" orient="horz" pos="2913">
          <p15:clr>
            <a:srgbClr val="FBAE40"/>
          </p15:clr>
        </p15:guide>
        <p15:guide id="3" pos="5533">
          <p15:clr>
            <a:srgbClr val="FBAE40"/>
          </p15:clr>
        </p15:guide>
        <p15:guide id="4" orient="horz" pos="3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up to 72 images)">
  <p:cSld name="Image Gallery (up to 72 images)">
    <p:spTree>
      <p:nvGrpSpPr>
        <p:cNvPr id="249" name="Shape 249"/>
        <p:cNvGrpSpPr/>
        <p:nvPr/>
      </p:nvGrpSpPr>
      <p:grpSpPr>
        <a:xfrm>
          <a:off x="0" y="0"/>
          <a:ext cx="0" cy="0"/>
          <a:chOff x="0" y="0"/>
          <a:chExt cx="0" cy="0"/>
        </a:xfrm>
      </p:grpSpPr>
      <p:sp>
        <p:nvSpPr>
          <p:cNvPr id="250" name="Google Shape;250;p15"/>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1" name="Google Shape;251;p15"/>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pic>
        <p:nvPicPr>
          <p:cNvPr descr="York University Logo&#10;" id="252" name="Google Shape;252;p15"/>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253" name="Google Shape;253;p15"/>
          <p:cNvSpPr/>
          <p:nvPr>
            <p:ph idx="2" type="pic"/>
          </p:nvPr>
        </p:nvSpPr>
        <p:spPr>
          <a:xfrm>
            <a:off x="8336547"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54" name="Google Shape;254;p15"/>
          <p:cNvSpPr/>
          <p:nvPr>
            <p:ph idx="3" type="pic"/>
          </p:nvPr>
        </p:nvSpPr>
        <p:spPr>
          <a:xfrm>
            <a:off x="8336547"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55" name="Google Shape;255;p15"/>
          <p:cNvSpPr/>
          <p:nvPr>
            <p:ph idx="4" type="pic"/>
          </p:nvPr>
        </p:nvSpPr>
        <p:spPr>
          <a:xfrm>
            <a:off x="8336547"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56" name="Google Shape;256;p15"/>
          <p:cNvSpPr/>
          <p:nvPr>
            <p:ph idx="5" type="pic"/>
          </p:nvPr>
        </p:nvSpPr>
        <p:spPr>
          <a:xfrm>
            <a:off x="8336547"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57" name="Google Shape;257;p15"/>
          <p:cNvSpPr/>
          <p:nvPr>
            <p:ph idx="6" type="pic"/>
          </p:nvPr>
        </p:nvSpPr>
        <p:spPr>
          <a:xfrm>
            <a:off x="8336547"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58" name="Google Shape;258;p15"/>
          <p:cNvSpPr/>
          <p:nvPr>
            <p:ph idx="7" type="pic"/>
          </p:nvPr>
        </p:nvSpPr>
        <p:spPr>
          <a:xfrm>
            <a:off x="8336547"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59" name="Google Shape;259;p15"/>
          <p:cNvSpPr/>
          <p:nvPr>
            <p:ph idx="8" type="pic"/>
          </p:nvPr>
        </p:nvSpPr>
        <p:spPr>
          <a:xfrm>
            <a:off x="7613820"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0" name="Google Shape;260;p15"/>
          <p:cNvSpPr/>
          <p:nvPr>
            <p:ph idx="9" type="pic"/>
          </p:nvPr>
        </p:nvSpPr>
        <p:spPr>
          <a:xfrm>
            <a:off x="7613820"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1" name="Google Shape;261;p15"/>
          <p:cNvSpPr/>
          <p:nvPr>
            <p:ph idx="13" type="pic"/>
          </p:nvPr>
        </p:nvSpPr>
        <p:spPr>
          <a:xfrm>
            <a:off x="7613820"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2" name="Google Shape;262;p15"/>
          <p:cNvSpPr/>
          <p:nvPr>
            <p:ph idx="14" type="pic"/>
          </p:nvPr>
        </p:nvSpPr>
        <p:spPr>
          <a:xfrm>
            <a:off x="7613820"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3" name="Google Shape;263;p15"/>
          <p:cNvSpPr/>
          <p:nvPr>
            <p:ph idx="15" type="pic"/>
          </p:nvPr>
        </p:nvSpPr>
        <p:spPr>
          <a:xfrm>
            <a:off x="7613820"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4" name="Google Shape;264;p15"/>
          <p:cNvSpPr/>
          <p:nvPr>
            <p:ph idx="16" type="pic"/>
          </p:nvPr>
        </p:nvSpPr>
        <p:spPr>
          <a:xfrm>
            <a:off x="7613820"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5" name="Google Shape;265;p15"/>
          <p:cNvSpPr/>
          <p:nvPr>
            <p:ph idx="17" type="pic"/>
          </p:nvPr>
        </p:nvSpPr>
        <p:spPr>
          <a:xfrm>
            <a:off x="6891091"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6" name="Google Shape;266;p15"/>
          <p:cNvSpPr/>
          <p:nvPr>
            <p:ph idx="18" type="pic"/>
          </p:nvPr>
        </p:nvSpPr>
        <p:spPr>
          <a:xfrm>
            <a:off x="6891091"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7" name="Google Shape;267;p15"/>
          <p:cNvSpPr/>
          <p:nvPr>
            <p:ph idx="19" type="pic"/>
          </p:nvPr>
        </p:nvSpPr>
        <p:spPr>
          <a:xfrm>
            <a:off x="6891091"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8" name="Google Shape;268;p15"/>
          <p:cNvSpPr/>
          <p:nvPr>
            <p:ph idx="20" type="pic"/>
          </p:nvPr>
        </p:nvSpPr>
        <p:spPr>
          <a:xfrm>
            <a:off x="6891091"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69" name="Google Shape;269;p15"/>
          <p:cNvSpPr/>
          <p:nvPr>
            <p:ph idx="21" type="pic"/>
          </p:nvPr>
        </p:nvSpPr>
        <p:spPr>
          <a:xfrm>
            <a:off x="6891091"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0" name="Google Shape;270;p15"/>
          <p:cNvSpPr/>
          <p:nvPr>
            <p:ph idx="22" type="pic"/>
          </p:nvPr>
        </p:nvSpPr>
        <p:spPr>
          <a:xfrm>
            <a:off x="6891091"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1" name="Google Shape;271;p15"/>
          <p:cNvSpPr/>
          <p:nvPr>
            <p:ph idx="23" type="pic"/>
          </p:nvPr>
        </p:nvSpPr>
        <p:spPr>
          <a:xfrm>
            <a:off x="6168363"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2" name="Google Shape;272;p15"/>
          <p:cNvSpPr/>
          <p:nvPr>
            <p:ph idx="24" type="pic"/>
          </p:nvPr>
        </p:nvSpPr>
        <p:spPr>
          <a:xfrm>
            <a:off x="6168363"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3" name="Google Shape;273;p15"/>
          <p:cNvSpPr/>
          <p:nvPr>
            <p:ph idx="25" type="pic"/>
          </p:nvPr>
        </p:nvSpPr>
        <p:spPr>
          <a:xfrm>
            <a:off x="6168363"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4" name="Google Shape;274;p15"/>
          <p:cNvSpPr/>
          <p:nvPr>
            <p:ph idx="26" type="pic"/>
          </p:nvPr>
        </p:nvSpPr>
        <p:spPr>
          <a:xfrm>
            <a:off x="6168363"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5" name="Google Shape;275;p15"/>
          <p:cNvSpPr/>
          <p:nvPr>
            <p:ph idx="27" type="pic"/>
          </p:nvPr>
        </p:nvSpPr>
        <p:spPr>
          <a:xfrm>
            <a:off x="6168363"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6" name="Google Shape;276;p15"/>
          <p:cNvSpPr/>
          <p:nvPr>
            <p:ph idx="28" type="pic"/>
          </p:nvPr>
        </p:nvSpPr>
        <p:spPr>
          <a:xfrm>
            <a:off x="6168363"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7" name="Google Shape;277;p15"/>
          <p:cNvSpPr/>
          <p:nvPr>
            <p:ph idx="29" type="pic"/>
          </p:nvPr>
        </p:nvSpPr>
        <p:spPr>
          <a:xfrm>
            <a:off x="5445635"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8" name="Google Shape;278;p15"/>
          <p:cNvSpPr/>
          <p:nvPr>
            <p:ph idx="30" type="pic"/>
          </p:nvPr>
        </p:nvSpPr>
        <p:spPr>
          <a:xfrm>
            <a:off x="5445635"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79" name="Google Shape;279;p15"/>
          <p:cNvSpPr/>
          <p:nvPr>
            <p:ph idx="31" type="pic"/>
          </p:nvPr>
        </p:nvSpPr>
        <p:spPr>
          <a:xfrm>
            <a:off x="5445635"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0" name="Google Shape;280;p15"/>
          <p:cNvSpPr/>
          <p:nvPr>
            <p:ph idx="32" type="pic"/>
          </p:nvPr>
        </p:nvSpPr>
        <p:spPr>
          <a:xfrm>
            <a:off x="5445635"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1" name="Google Shape;281;p15"/>
          <p:cNvSpPr/>
          <p:nvPr>
            <p:ph idx="33" type="pic"/>
          </p:nvPr>
        </p:nvSpPr>
        <p:spPr>
          <a:xfrm>
            <a:off x="5445635"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2" name="Google Shape;282;p15"/>
          <p:cNvSpPr/>
          <p:nvPr>
            <p:ph idx="34" type="pic"/>
          </p:nvPr>
        </p:nvSpPr>
        <p:spPr>
          <a:xfrm>
            <a:off x="5445635"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3" name="Google Shape;283;p15"/>
          <p:cNvSpPr/>
          <p:nvPr>
            <p:ph idx="35" type="pic"/>
          </p:nvPr>
        </p:nvSpPr>
        <p:spPr>
          <a:xfrm>
            <a:off x="4722906"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4" name="Google Shape;284;p15"/>
          <p:cNvSpPr/>
          <p:nvPr>
            <p:ph idx="36" type="pic"/>
          </p:nvPr>
        </p:nvSpPr>
        <p:spPr>
          <a:xfrm>
            <a:off x="4722906"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5" name="Google Shape;285;p15"/>
          <p:cNvSpPr/>
          <p:nvPr>
            <p:ph idx="37" type="pic"/>
          </p:nvPr>
        </p:nvSpPr>
        <p:spPr>
          <a:xfrm>
            <a:off x="4722906"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6" name="Google Shape;286;p15"/>
          <p:cNvSpPr/>
          <p:nvPr>
            <p:ph idx="38" type="pic"/>
          </p:nvPr>
        </p:nvSpPr>
        <p:spPr>
          <a:xfrm>
            <a:off x="4722906"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7" name="Google Shape;287;p15"/>
          <p:cNvSpPr/>
          <p:nvPr>
            <p:ph idx="39" type="pic"/>
          </p:nvPr>
        </p:nvSpPr>
        <p:spPr>
          <a:xfrm>
            <a:off x="4722906"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8" name="Google Shape;288;p15"/>
          <p:cNvSpPr/>
          <p:nvPr>
            <p:ph idx="40" type="pic"/>
          </p:nvPr>
        </p:nvSpPr>
        <p:spPr>
          <a:xfrm>
            <a:off x="4722906"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89" name="Google Shape;289;p15"/>
          <p:cNvSpPr/>
          <p:nvPr>
            <p:ph idx="41" type="pic"/>
          </p:nvPr>
        </p:nvSpPr>
        <p:spPr>
          <a:xfrm>
            <a:off x="4000177"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0" name="Google Shape;290;p15"/>
          <p:cNvSpPr/>
          <p:nvPr>
            <p:ph idx="42" type="pic"/>
          </p:nvPr>
        </p:nvSpPr>
        <p:spPr>
          <a:xfrm>
            <a:off x="4000177"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1" name="Google Shape;291;p15"/>
          <p:cNvSpPr/>
          <p:nvPr>
            <p:ph idx="43" type="pic"/>
          </p:nvPr>
        </p:nvSpPr>
        <p:spPr>
          <a:xfrm>
            <a:off x="4000177"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2" name="Google Shape;292;p15"/>
          <p:cNvSpPr/>
          <p:nvPr>
            <p:ph idx="44" type="pic"/>
          </p:nvPr>
        </p:nvSpPr>
        <p:spPr>
          <a:xfrm>
            <a:off x="4000177"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3" name="Google Shape;293;p15"/>
          <p:cNvSpPr/>
          <p:nvPr>
            <p:ph idx="45" type="pic"/>
          </p:nvPr>
        </p:nvSpPr>
        <p:spPr>
          <a:xfrm>
            <a:off x="4000177"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4" name="Google Shape;294;p15"/>
          <p:cNvSpPr/>
          <p:nvPr>
            <p:ph idx="46" type="pic"/>
          </p:nvPr>
        </p:nvSpPr>
        <p:spPr>
          <a:xfrm>
            <a:off x="4000177"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5" name="Google Shape;295;p15"/>
          <p:cNvSpPr/>
          <p:nvPr>
            <p:ph idx="47" type="pic"/>
          </p:nvPr>
        </p:nvSpPr>
        <p:spPr>
          <a:xfrm>
            <a:off x="3277449"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6" name="Google Shape;296;p15"/>
          <p:cNvSpPr/>
          <p:nvPr>
            <p:ph idx="48" type="pic"/>
          </p:nvPr>
        </p:nvSpPr>
        <p:spPr>
          <a:xfrm>
            <a:off x="3277449"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7" name="Google Shape;297;p15"/>
          <p:cNvSpPr/>
          <p:nvPr>
            <p:ph idx="49" type="pic"/>
          </p:nvPr>
        </p:nvSpPr>
        <p:spPr>
          <a:xfrm>
            <a:off x="3277449"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8" name="Google Shape;298;p15"/>
          <p:cNvSpPr/>
          <p:nvPr>
            <p:ph idx="50" type="pic"/>
          </p:nvPr>
        </p:nvSpPr>
        <p:spPr>
          <a:xfrm>
            <a:off x="3277449"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299" name="Google Shape;299;p15"/>
          <p:cNvSpPr/>
          <p:nvPr>
            <p:ph idx="51" type="pic"/>
          </p:nvPr>
        </p:nvSpPr>
        <p:spPr>
          <a:xfrm>
            <a:off x="3277449"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0" name="Google Shape;300;p15"/>
          <p:cNvSpPr/>
          <p:nvPr>
            <p:ph idx="52" type="pic"/>
          </p:nvPr>
        </p:nvSpPr>
        <p:spPr>
          <a:xfrm>
            <a:off x="3277449"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1" name="Google Shape;301;p15"/>
          <p:cNvSpPr/>
          <p:nvPr>
            <p:ph idx="53" type="pic"/>
          </p:nvPr>
        </p:nvSpPr>
        <p:spPr>
          <a:xfrm>
            <a:off x="2554721"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2" name="Google Shape;302;p15"/>
          <p:cNvSpPr/>
          <p:nvPr>
            <p:ph idx="54" type="pic"/>
          </p:nvPr>
        </p:nvSpPr>
        <p:spPr>
          <a:xfrm>
            <a:off x="2554721"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3" name="Google Shape;303;p15"/>
          <p:cNvSpPr/>
          <p:nvPr>
            <p:ph idx="55" type="pic"/>
          </p:nvPr>
        </p:nvSpPr>
        <p:spPr>
          <a:xfrm>
            <a:off x="2554721"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4" name="Google Shape;304;p15"/>
          <p:cNvSpPr/>
          <p:nvPr>
            <p:ph idx="56" type="pic"/>
          </p:nvPr>
        </p:nvSpPr>
        <p:spPr>
          <a:xfrm>
            <a:off x="2554721"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5" name="Google Shape;305;p15"/>
          <p:cNvSpPr/>
          <p:nvPr>
            <p:ph idx="57" type="pic"/>
          </p:nvPr>
        </p:nvSpPr>
        <p:spPr>
          <a:xfrm>
            <a:off x="2554721"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6" name="Google Shape;306;p15"/>
          <p:cNvSpPr/>
          <p:nvPr>
            <p:ph idx="58" type="pic"/>
          </p:nvPr>
        </p:nvSpPr>
        <p:spPr>
          <a:xfrm>
            <a:off x="2554721"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7" name="Google Shape;307;p15"/>
          <p:cNvSpPr/>
          <p:nvPr>
            <p:ph idx="59" type="pic"/>
          </p:nvPr>
        </p:nvSpPr>
        <p:spPr>
          <a:xfrm>
            <a:off x="1831992"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8" name="Google Shape;308;p15"/>
          <p:cNvSpPr/>
          <p:nvPr>
            <p:ph idx="60" type="pic"/>
          </p:nvPr>
        </p:nvSpPr>
        <p:spPr>
          <a:xfrm>
            <a:off x="1831992"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09" name="Google Shape;309;p15"/>
          <p:cNvSpPr/>
          <p:nvPr>
            <p:ph idx="61" type="pic"/>
          </p:nvPr>
        </p:nvSpPr>
        <p:spPr>
          <a:xfrm>
            <a:off x="1831992"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0" name="Google Shape;310;p15"/>
          <p:cNvSpPr/>
          <p:nvPr>
            <p:ph idx="62" type="pic"/>
          </p:nvPr>
        </p:nvSpPr>
        <p:spPr>
          <a:xfrm>
            <a:off x="1831992"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1" name="Google Shape;311;p15"/>
          <p:cNvSpPr/>
          <p:nvPr>
            <p:ph idx="63" type="pic"/>
          </p:nvPr>
        </p:nvSpPr>
        <p:spPr>
          <a:xfrm>
            <a:off x="1831992"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2" name="Google Shape;312;p15"/>
          <p:cNvSpPr/>
          <p:nvPr>
            <p:ph idx="64" type="pic"/>
          </p:nvPr>
        </p:nvSpPr>
        <p:spPr>
          <a:xfrm>
            <a:off x="1831992"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3" name="Google Shape;313;p15"/>
          <p:cNvSpPr/>
          <p:nvPr>
            <p:ph idx="65" type="pic"/>
          </p:nvPr>
        </p:nvSpPr>
        <p:spPr>
          <a:xfrm>
            <a:off x="1109263"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4" name="Google Shape;314;p15"/>
          <p:cNvSpPr/>
          <p:nvPr>
            <p:ph idx="66" type="pic"/>
          </p:nvPr>
        </p:nvSpPr>
        <p:spPr>
          <a:xfrm>
            <a:off x="1109263"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5" name="Google Shape;315;p15"/>
          <p:cNvSpPr/>
          <p:nvPr>
            <p:ph idx="67" type="pic"/>
          </p:nvPr>
        </p:nvSpPr>
        <p:spPr>
          <a:xfrm>
            <a:off x="1109263"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6" name="Google Shape;316;p15"/>
          <p:cNvSpPr/>
          <p:nvPr>
            <p:ph idx="68" type="pic"/>
          </p:nvPr>
        </p:nvSpPr>
        <p:spPr>
          <a:xfrm>
            <a:off x="1109263"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7" name="Google Shape;317;p15"/>
          <p:cNvSpPr/>
          <p:nvPr>
            <p:ph idx="69" type="pic"/>
          </p:nvPr>
        </p:nvSpPr>
        <p:spPr>
          <a:xfrm>
            <a:off x="1109263"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8" name="Google Shape;318;p15"/>
          <p:cNvSpPr/>
          <p:nvPr>
            <p:ph idx="70" type="pic"/>
          </p:nvPr>
        </p:nvSpPr>
        <p:spPr>
          <a:xfrm>
            <a:off x="1109263"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19" name="Google Shape;319;p15"/>
          <p:cNvSpPr/>
          <p:nvPr>
            <p:ph idx="71" type="pic"/>
          </p:nvPr>
        </p:nvSpPr>
        <p:spPr>
          <a:xfrm>
            <a:off x="386535" y="408178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20" name="Google Shape;320;p15"/>
          <p:cNvSpPr/>
          <p:nvPr>
            <p:ph idx="72" type="pic"/>
          </p:nvPr>
        </p:nvSpPr>
        <p:spPr>
          <a:xfrm>
            <a:off x="386535" y="343027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21" name="Google Shape;321;p15"/>
          <p:cNvSpPr/>
          <p:nvPr>
            <p:ph idx="73" type="pic"/>
          </p:nvPr>
        </p:nvSpPr>
        <p:spPr>
          <a:xfrm>
            <a:off x="386535" y="277876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22" name="Google Shape;322;p15"/>
          <p:cNvSpPr/>
          <p:nvPr>
            <p:ph idx="74" type="pic"/>
          </p:nvPr>
        </p:nvSpPr>
        <p:spPr>
          <a:xfrm>
            <a:off x="386535" y="212725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23" name="Google Shape;323;p15"/>
          <p:cNvSpPr/>
          <p:nvPr>
            <p:ph idx="75" type="pic"/>
          </p:nvPr>
        </p:nvSpPr>
        <p:spPr>
          <a:xfrm>
            <a:off x="386535" y="147574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24" name="Google Shape;324;p15"/>
          <p:cNvSpPr/>
          <p:nvPr>
            <p:ph idx="76" type="pic"/>
          </p:nvPr>
        </p:nvSpPr>
        <p:spPr>
          <a:xfrm>
            <a:off x="386535" y="824232"/>
            <a:ext cx="599400" cy="540000"/>
          </a:xfrm>
          <a:prstGeom prst="rect">
            <a:avLst/>
          </a:prstGeom>
          <a:noFill/>
          <a:ln>
            <a:noFill/>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25" name="Google Shape;325;p15"/>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326" name="Google Shape;326;p15"/>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5522">
          <p15:clr>
            <a:srgbClr val="FBAE40"/>
          </p15:clr>
        </p15:guide>
        <p15:guide id="3" orient="horz" pos="291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Image and Content Slide (Style 1)">
  <p:cSld name="Single Image and Content Slide (Style 1)">
    <p:spTree>
      <p:nvGrpSpPr>
        <p:cNvPr id="327" name="Shape 327"/>
        <p:cNvGrpSpPr/>
        <p:nvPr/>
      </p:nvGrpSpPr>
      <p:grpSpPr>
        <a:xfrm>
          <a:off x="0" y="0"/>
          <a:ext cx="0" cy="0"/>
          <a:chOff x="0" y="0"/>
          <a:chExt cx="0" cy="0"/>
        </a:xfrm>
      </p:grpSpPr>
      <p:pic>
        <p:nvPicPr>
          <p:cNvPr descr="York University Logo" id="328" name="Google Shape;328;p16"/>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329" name="Google Shape;329;p16"/>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0" name="Google Shape;330;p16"/>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331" name="Google Shape;331;p16"/>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32" name="Google Shape;332;p16"/>
          <p:cNvSpPr txBox="1"/>
          <p:nvPr>
            <p:ph idx="1" type="body"/>
          </p:nvPr>
        </p:nvSpPr>
        <p:spPr>
          <a:xfrm>
            <a:off x="383381" y="897731"/>
            <a:ext cx="8377200" cy="3726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400"/>
              <a:buNone/>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333" name="Google Shape;333;p16"/>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5522">
          <p15:clr>
            <a:srgbClr val="FBAE40"/>
          </p15:clr>
        </p15:guide>
        <p15:guide id="3" orient="horz" pos="3240">
          <p15:clr>
            <a:srgbClr val="FBAE40"/>
          </p15:clr>
        </p15:guide>
        <p15:guide id="4" orient="horz" pos="565">
          <p15:clr>
            <a:srgbClr val="FBAE40"/>
          </p15:clr>
        </p15:guide>
        <p15:guide id="5" orient="horz" pos="291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Image and Content Slide (Reverse Style)">
  <p:cSld name="Single Image and Content Slide (Reverse Style)">
    <p:spTree>
      <p:nvGrpSpPr>
        <p:cNvPr id="334" name="Shape 334"/>
        <p:cNvGrpSpPr/>
        <p:nvPr/>
      </p:nvGrpSpPr>
      <p:grpSpPr>
        <a:xfrm>
          <a:off x="0" y="0"/>
          <a:ext cx="0" cy="0"/>
          <a:chOff x="0" y="0"/>
          <a:chExt cx="0" cy="0"/>
        </a:xfrm>
      </p:grpSpPr>
      <p:sp>
        <p:nvSpPr>
          <p:cNvPr id="335" name="Google Shape;335;p17"/>
          <p:cNvSpPr/>
          <p:nvPr/>
        </p:nvSpPr>
        <p:spPr>
          <a:xfrm>
            <a:off x="0" y="0"/>
            <a:ext cx="9144000" cy="5143500"/>
          </a:xfrm>
          <a:prstGeom prst="rect">
            <a:avLst/>
          </a:prstGeom>
          <a:solidFill>
            <a:schemeClr val="accent1"/>
          </a:solidFill>
          <a:ln cap="flat" cmpd="sng" w="12700">
            <a:solidFill>
              <a:srgbClr val="A4112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36" name="Google Shape;336;p17"/>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chemeClr val="lt1"/>
              </a:buClr>
              <a:buSzPts val="800"/>
              <a:buNone/>
              <a:defRPr b="0" i="0" sz="800">
                <a:solidFill>
                  <a:schemeClr val="lt1"/>
                </a:solidFill>
                <a:latin typeface="IBM Plex Sans Light"/>
                <a:ea typeface="IBM Plex Sans Light"/>
                <a:cs typeface="IBM Plex Sans Light"/>
                <a:sym typeface="IBM Plex Sans Light"/>
              </a:defRPr>
            </a:lvl1pPr>
            <a:lvl2pPr indent="0" lvl="1" marL="0" algn="l">
              <a:lnSpc>
                <a:spcPct val="100000"/>
              </a:lnSpc>
              <a:spcBef>
                <a:spcPts val="0"/>
              </a:spcBef>
              <a:spcAft>
                <a:spcPts val="0"/>
              </a:spcAft>
              <a:buClr>
                <a:schemeClr val="lt1"/>
              </a:buClr>
              <a:buSzPts val="800"/>
              <a:buNone/>
              <a:defRPr b="0" i="0" sz="800">
                <a:solidFill>
                  <a:schemeClr val="lt1"/>
                </a:solidFill>
                <a:latin typeface="IBM Plex Sans Light"/>
                <a:ea typeface="IBM Plex Sans Light"/>
                <a:cs typeface="IBM Plex Sans Light"/>
                <a:sym typeface="IBM Plex Sans Light"/>
              </a:defRPr>
            </a:lvl2pPr>
            <a:lvl3pPr indent="0" lvl="2" marL="0" algn="l">
              <a:lnSpc>
                <a:spcPct val="100000"/>
              </a:lnSpc>
              <a:spcBef>
                <a:spcPts val="0"/>
              </a:spcBef>
              <a:spcAft>
                <a:spcPts val="0"/>
              </a:spcAft>
              <a:buClr>
                <a:schemeClr val="lt1"/>
              </a:buClr>
              <a:buSzPts val="800"/>
              <a:buNone/>
              <a:defRPr b="0" i="0" sz="800">
                <a:solidFill>
                  <a:schemeClr val="lt1"/>
                </a:solidFill>
                <a:latin typeface="IBM Plex Sans Light"/>
                <a:ea typeface="IBM Plex Sans Light"/>
                <a:cs typeface="IBM Plex Sans Light"/>
                <a:sym typeface="IBM Plex Sans Light"/>
              </a:defRPr>
            </a:lvl3pPr>
            <a:lvl4pPr indent="0" lvl="3" marL="0" algn="l">
              <a:lnSpc>
                <a:spcPct val="100000"/>
              </a:lnSpc>
              <a:spcBef>
                <a:spcPts val="0"/>
              </a:spcBef>
              <a:spcAft>
                <a:spcPts val="0"/>
              </a:spcAft>
              <a:buClr>
                <a:schemeClr val="lt1"/>
              </a:buClr>
              <a:buSzPts val="800"/>
              <a:buNone/>
              <a:defRPr b="0" i="0" sz="800">
                <a:solidFill>
                  <a:schemeClr val="lt1"/>
                </a:solidFill>
                <a:latin typeface="IBM Plex Sans Light"/>
                <a:ea typeface="IBM Plex Sans Light"/>
                <a:cs typeface="IBM Plex Sans Light"/>
                <a:sym typeface="IBM Plex Sans Light"/>
              </a:defRPr>
            </a:lvl4pPr>
            <a:lvl5pPr indent="0" lvl="4" marL="0" algn="l">
              <a:lnSpc>
                <a:spcPct val="100000"/>
              </a:lnSpc>
              <a:spcBef>
                <a:spcPts val="0"/>
              </a:spcBef>
              <a:spcAft>
                <a:spcPts val="0"/>
              </a:spcAft>
              <a:buClr>
                <a:schemeClr val="lt1"/>
              </a:buClr>
              <a:buSzPts val="800"/>
              <a:buNone/>
              <a:defRPr b="0" i="0" sz="800">
                <a:solidFill>
                  <a:schemeClr val="lt1"/>
                </a:solidFill>
                <a:latin typeface="IBM Plex Sans Light"/>
                <a:ea typeface="IBM Plex Sans Light"/>
                <a:cs typeface="IBM Plex Sans Light"/>
                <a:sym typeface="IBM Plex Sans Light"/>
              </a:defRPr>
            </a:lvl5pPr>
            <a:lvl6pPr indent="0" lvl="5" marL="0" algn="l">
              <a:lnSpc>
                <a:spcPct val="100000"/>
              </a:lnSpc>
              <a:spcBef>
                <a:spcPts val="0"/>
              </a:spcBef>
              <a:spcAft>
                <a:spcPts val="0"/>
              </a:spcAft>
              <a:buClr>
                <a:schemeClr val="lt1"/>
              </a:buClr>
              <a:buSzPts val="800"/>
              <a:buNone/>
              <a:defRPr b="0" i="0" sz="800">
                <a:solidFill>
                  <a:schemeClr val="lt1"/>
                </a:solidFill>
                <a:latin typeface="IBM Plex Sans Light"/>
                <a:ea typeface="IBM Plex Sans Light"/>
                <a:cs typeface="IBM Plex Sans Light"/>
                <a:sym typeface="IBM Plex Sans Light"/>
              </a:defRPr>
            </a:lvl6pPr>
            <a:lvl7pPr indent="0" lvl="6" marL="0" algn="l">
              <a:lnSpc>
                <a:spcPct val="100000"/>
              </a:lnSpc>
              <a:spcBef>
                <a:spcPts val="0"/>
              </a:spcBef>
              <a:spcAft>
                <a:spcPts val="0"/>
              </a:spcAft>
              <a:buClr>
                <a:schemeClr val="lt1"/>
              </a:buClr>
              <a:buSzPts val="800"/>
              <a:buNone/>
              <a:defRPr b="0" i="0" sz="800">
                <a:solidFill>
                  <a:schemeClr val="lt1"/>
                </a:solidFill>
                <a:latin typeface="IBM Plex Sans Light"/>
                <a:ea typeface="IBM Plex Sans Light"/>
                <a:cs typeface="IBM Plex Sans Light"/>
                <a:sym typeface="IBM Plex Sans Light"/>
              </a:defRPr>
            </a:lvl7pPr>
            <a:lvl8pPr indent="0" lvl="7" marL="0" algn="l">
              <a:lnSpc>
                <a:spcPct val="100000"/>
              </a:lnSpc>
              <a:spcBef>
                <a:spcPts val="0"/>
              </a:spcBef>
              <a:spcAft>
                <a:spcPts val="0"/>
              </a:spcAft>
              <a:buClr>
                <a:schemeClr val="lt1"/>
              </a:buClr>
              <a:buSzPts val="800"/>
              <a:buNone/>
              <a:defRPr b="0" i="0" sz="800">
                <a:solidFill>
                  <a:schemeClr val="lt1"/>
                </a:solidFill>
                <a:latin typeface="IBM Plex Sans Light"/>
                <a:ea typeface="IBM Plex Sans Light"/>
                <a:cs typeface="IBM Plex Sans Light"/>
                <a:sym typeface="IBM Plex Sans Light"/>
              </a:defRPr>
            </a:lvl8pPr>
            <a:lvl9pPr indent="0" lvl="8" marL="0" algn="l">
              <a:lnSpc>
                <a:spcPct val="100000"/>
              </a:lnSpc>
              <a:spcBef>
                <a:spcPts val="0"/>
              </a:spcBef>
              <a:spcAft>
                <a:spcPts val="0"/>
              </a:spcAft>
              <a:buClr>
                <a:schemeClr val="lt1"/>
              </a:buClr>
              <a:buSzPts val="800"/>
              <a:buNone/>
              <a:defRPr b="0" i="0" sz="800">
                <a:solidFill>
                  <a:schemeClr val="lt1"/>
                </a:solidFill>
                <a:latin typeface="IBM Plex Sans Light"/>
                <a:ea typeface="IBM Plex Sans Light"/>
                <a:cs typeface="IBM Plex Sans Light"/>
                <a:sym typeface="IBM Plex Sans Light"/>
              </a:defRPr>
            </a:lvl9pPr>
          </a:lstStyle>
          <a:p>
            <a:pPr indent="0" lvl="0" marL="0" rtl="0" algn="l">
              <a:spcBef>
                <a:spcPts val="0"/>
              </a:spcBef>
              <a:spcAft>
                <a:spcPts val="0"/>
              </a:spcAft>
              <a:buNone/>
            </a:pPr>
            <a:fld id="{00000000-1234-1234-1234-123412341234}" type="slidenum">
              <a:rPr lang="en-GB"/>
              <a:t>‹#›</a:t>
            </a:fld>
            <a:endParaRPr/>
          </a:p>
        </p:txBody>
      </p:sp>
      <p:sp>
        <p:nvSpPr>
          <p:cNvPr id="337" name="Google Shape;337;p17"/>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38" name="Google Shape;338;p17"/>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lt1"/>
              </a:buClr>
              <a:buSzPts val="2100"/>
              <a:buFont typeface="IBM Plex Sans SemiBold"/>
              <a:buNone/>
              <a:defRPr b="1" i="0">
                <a:solidFill>
                  <a:schemeClr val="lt1"/>
                </a:solidFill>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York University Logo" id="339" name="Google Shape;339;p17"/>
          <p:cNvPicPr preferRelativeResize="0"/>
          <p:nvPr/>
        </p:nvPicPr>
        <p:blipFill rotWithShape="1">
          <a:blip r:embed="rId2">
            <a:alphaModFix/>
          </a:blip>
          <a:srcRect b="0" l="0" r="0" t="0"/>
          <a:stretch/>
        </p:blipFill>
        <p:spPr>
          <a:xfrm>
            <a:off x="8044435" y="4779594"/>
            <a:ext cx="930524" cy="205199"/>
          </a:xfrm>
          <a:prstGeom prst="rect">
            <a:avLst/>
          </a:prstGeom>
          <a:noFill/>
          <a:ln>
            <a:noFill/>
          </a:ln>
        </p:spPr>
      </p:pic>
      <p:sp>
        <p:nvSpPr>
          <p:cNvPr id="340" name="Google Shape;340;p17"/>
          <p:cNvSpPr txBox="1"/>
          <p:nvPr>
            <p:ph idx="1" type="body"/>
          </p:nvPr>
        </p:nvSpPr>
        <p:spPr>
          <a:xfrm>
            <a:off x="383381" y="897731"/>
            <a:ext cx="8377200" cy="3726600"/>
          </a:xfrm>
          <a:prstGeom prst="rect">
            <a:avLst/>
          </a:prstGeom>
          <a:solidFill>
            <a:schemeClr val="lt1"/>
          </a:solidFill>
          <a:ln>
            <a:noFill/>
          </a:ln>
        </p:spPr>
        <p:txBody>
          <a:bodyPr anchorCtr="0" anchor="t" bIns="135000" lIns="135000" spcFirstLastPara="1" rIns="135000" wrap="square" tIns="135000">
            <a:noAutofit/>
          </a:bodyPr>
          <a:lstStyle>
            <a:lvl1pPr indent="-228600" lvl="0" marL="457200" algn="l">
              <a:lnSpc>
                <a:spcPct val="100000"/>
              </a:lnSpc>
              <a:spcBef>
                <a:spcPts val="0"/>
              </a:spcBef>
              <a:spcAft>
                <a:spcPts val="0"/>
              </a:spcAft>
              <a:buClr>
                <a:srgbClr val="262626"/>
              </a:buClr>
              <a:buSzPts val="1400"/>
              <a:buNone/>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Tree>
  </p:cSld>
  <p:clrMapOvr>
    <a:masterClrMapping/>
  </p:clrMapOvr>
  <p:extLst>
    <p:ext uri="{DCECCB84-F9BA-43D5-87BE-67443E8EF086}">
      <p15:sldGuideLst>
        <p15:guide id="1" pos="237">
          <p15:clr>
            <a:srgbClr val="FBAE40"/>
          </p15:clr>
        </p15:guide>
        <p15:guide id="2" pos="5522">
          <p15:clr>
            <a:srgbClr val="FBAE40"/>
          </p15:clr>
        </p15:guide>
        <p15:guide id="3" orient="horz" pos="3240">
          <p15:clr>
            <a:srgbClr val="FBAE40"/>
          </p15:clr>
        </p15:guide>
        <p15:guide id="4" orient="horz" pos="565">
          <p15:clr>
            <a:srgbClr val="FBAE40"/>
          </p15:clr>
        </p15:guide>
        <p15:guide id="5" orient="horz" pos="291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lide">
  <p:cSld name="Title Only Slide">
    <p:spTree>
      <p:nvGrpSpPr>
        <p:cNvPr id="341" name="Shape 341"/>
        <p:cNvGrpSpPr/>
        <p:nvPr/>
      </p:nvGrpSpPr>
      <p:grpSpPr>
        <a:xfrm>
          <a:off x="0" y="0"/>
          <a:ext cx="0" cy="0"/>
          <a:chOff x="0" y="0"/>
          <a:chExt cx="0" cy="0"/>
        </a:xfrm>
      </p:grpSpPr>
      <p:sp>
        <p:nvSpPr>
          <p:cNvPr id="342" name="Google Shape;342;p18"/>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York University Logo" id="343" name="Google Shape;343;p18"/>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344" name="Google Shape;344;p18"/>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45" name="Google Shape;345;p18"/>
          <p:cNvSpPr txBox="1"/>
          <p:nvPr>
            <p:ph idx="12" type="sldNum"/>
          </p:nvPr>
        </p:nvSpPr>
        <p:spPr>
          <a:xfrm>
            <a:off x="386535" y="4728176"/>
            <a:ext cx="313800" cy="2739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346" name="Google Shape;346;p18"/>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5522">
          <p15:clr>
            <a:srgbClr val="FBAE40"/>
          </p15:clr>
        </p15:guide>
        <p15:guide id="3" orient="horz" pos="291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347" name="Shape 347"/>
        <p:cNvGrpSpPr/>
        <p:nvPr/>
      </p:nvGrpSpPr>
      <p:grpSpPr>
        <a:xfrm>
          <a:off x="0" y="0"/>
          <a:ext cx="0" cy="0"/>
          <a:chOff x="0" y="0"/>
          <a:chExt cx="0" cy="0"/>
        </a:xfrm>
      </p:grpSpPr>
      <p:grpSp>
        <p:nvGrpSpPr>
          <p:cNvPr id="348" name="Google Shape;348;p19"/>
          <p:cNvGrpSpPr/>
          <p:nvPr/>
        </p:nvGrpSpPr>
        <p:grpSpPr>
          <a:xfrm>
            <a:off x="-1529133" y="-190500"/>
            <a:ext cx="1633185" cy="1728508"/>
            <a:chOff x="12287249" y="0"/>
            <a:chExt cx="2177580" cy="2304677"/>
          </a:xfrm>
        </p:grpSpPr>
        <p:sp>
          <p:nvSpPr>
            <p:cNvPr id="349" name="Google Shape;349;p19"/>
            <p:cNvSpPr/>
            <p:nvPr/>
          </p:nvSpPr>
          <p:spPr>
            <a:xfrm>
              <a:off x="12287249" y="453077"/>
              <a:ext cx="2000400" cy="18516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350" name="Google Shape;350;p19"/>
            <p:cNvSpPr/>
            <p:nvPr/>
          </p:nvSpPr>
          <p:spPr>
            <a:xfrm>
              <a:off x="12287249" y="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351" name="Google Shape;351;p19"/>
            <p:cNvSpPr/>
            <p:nvPr/>
          </p:nvSpPr>
          <p:spPr>
            <a:xfrm>
              <a:off x="14290830" y="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352" name="Google Shape;352;p19"/>
            <p:cNvSpPr txBox="1"/>
            <p:nvPr/>
          </p:nvSpPr>
          <p:spPr>
            <a:xfrm>
              <a:off x="12516910" y="90429"/>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353" name="Google Shape;353;p19"/>
            <p:cNvSpPr txBox="1"/>
            <p:nvPr/>
          </p:nvSpPr>
          <p:spPr>
            <a:xfrm>
              <a:off x="12369020" y="725950"/>
              <a:ext cx="1797300" cy="13605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b="0" i="0" sz="700">
                <a:solidFill>
                  <a:srgbClr val="3F3F3F"/>
                </a:solidFill>
                <a:latin typeface="IBM Plex Sans"/>
                <a:ea typeface="IBM Plex Sans"/>
                <a:cs typeface="IBM Plex Sans"/>
                <a:sym typeface="IBM Plex Sans"/>
              </a:endParaRPr>
            </a:p>
          </p:txBody>
        </p:sp>
      </p:grpSp>
      <p:grpSp>
        <p:nvGrpSpPr>
          <p:cNvPr id="354" name="Google Shape;354;p19"/>
          <p:cNvGrpSpPr/>
          <p:nvPr/>
        </p:nvGrpSpPr>
        <p:grpSpPr>
          <a:xfrm>
            <a:off x="-1738992" y="-767657"/>
            <a:ext cx="1738992" cy="438525"/>
            <a:chOff x="12192000" y="-947343"/>
            <a:chExt cx="2318656" cy="584700"/>
          </a:xfrm>
        </p:grpSpPr>
        <p:sp>
          <p:nvSpPr>
            <p:cNvPr id="355" name="Google Shape;355;p19"/>
            <p:cNvSpPr txBox="1"/>
            <p:nvPr/>
          </p:nvSpPr>
          <p:spPr>
            <a:xfrm>
              <a:off x="12192000" y="-947343"/>
              <a:ext cx="2057400" cy="5847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356" name="Google Shape;356;p19"/>
            <p:cNvPicPr preferRelativeResize="0"/>
            <p:nvPr/>
          </p:nvPicPr>
          <p:blipFill rotWithShape="1">
            <a:blip r:embed="rId2">
              <a:alphaModFix/>
            </a:blip>
            <a:srcRect b="0" l="0" r="0" t="0"/>
            <a:stretch/>
          </p:blipFill>
          <p:spPr>
            <a:xfrm>
              <a:off x="14182270" y="-874778"/>
              <a:ext cx="328386" cy="446605"/>
            </a:xfrm>
            <a:prstGeom prst="rect">
              <a:avLst/>
            </a:prstGeom>
            <a:noFill/>
            <a:ln cap="flat" cmpd="sng" w="9525">
              <a:solidFill>
                <a:schemeClr val="accent6"/>
              </a:solidFill>
              <a:prstDash val="solid"/>
              <a:round/>
              <a:headEnd len="sm" w="sm" type="none"/>
              <a:tailEnd len="sm" w="sm" type="none"/>
            </a:ln>
          </p:spPr>
        </p:pic>
      </p:grpSp>
      <p:sp>
        <p:nvSpPr>
          <p:cNvPr id="357" name="Google Shape;357;p19"/>
          <p:cNvSpPr txBox="1"/>
          <p:nvPr>
            <p:ph idx="1" type="body"/>
          </p:nvPr>
        </p:nvSpPr>
        <p:spPr>
          <a:xfrm>
            <a:off x="4895850" y="375416"/>
            <a:ext cx="3850200" cy="4234800"/>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0"/>
              </a:spcBef>
              <a:spcAft>
                <a:spcPts val="0"/>
              </a:spcAft>
              <a:buClr>
                <a:srgbClr val="262626"/>
              </a:buClr>
              <a:buSzPts val="1500"/>
              <a:buFont typeface="IBM Plex Sans"/>
              <a:buChar char="•"/>
              <a:defRPr sz="15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pic>
        <p:nvPicPr>
          <p:cNvPr descr="York University Logo&#10;" id="358" name="Google Shape;358;p19"/>
          <p:cNvPicPr preferRelativeResize="0"/>
          <p:nvPr/>
        </p:nvPicPr>
        <p:blipFill rotWithShape="1">
          <a:blip r:embed="rId3">
            <a:alphaModFix/>
          </a:blip>
          <a:srcRect b="0" l="0" r="0" t="0"/>
          <a:stretch/>
        </p:blipFill>
        <p:spPr>
          <a:xfrm>
            <a:off x="8043728" y="4780499"/>
            <a:ext cx="931961" cy="205203"/>
          </a:xfrm>
          <a:prstGeom prst="rect">
            <a:avLst/>
          </a:prstGeom>
          <a:noFill/>
          <a:ln>
            <a:noFill/>
          </a:ln>
        </p:spPr>
      </p:pic>
      <p:sp>
        <p:nvSpPr>
          <p:cNvPr id="359" name="Google Shape;359;p19"/>
          <p:cNvSpPr/>
          <p:nvPr/>
        </p:nvSpPr>
        <p:spPr>
          <a:xfrm rot="5400000">
            <a:off x="-285749" y="285750"/>
            <a:ext cx="5143500" cy="4572001"/>
          </a:xfrm>
          <a:custGeom>
            <a:rect b="b" l="l" r="r" t="t"/>
            <a:pathLst>
              <a:path extrusionOk="0" h="6096001" w="6858000">
                <a:moveTo>
                  <a:pt x="360000" y="5736001"/>
                </a:moveTo>
                <a:lnTo>
                  <a:pt x="6497999" y="5736001"/>
                </a:lnTo>
                <a:lnTo>
                  <a:pt x="6497999" y="360001"/>
                </a:lnTo>
                <a:lnTo>
                  <a:pt x="360000" y="360001"/>
                </a:lnTo>
                <a:close/>
                <a:moveTo>
                  <a:pt x="0" y="360001"/>
                </a:moveTo>
                <a:lnTo>
                  <a:pt x="0" y="1"/>
                </a:lnTo>
                <a:lnTo>
                  <a:pt x="6497999" y="1"/>
                </a:lnTo>
                <a:lnTo>
                  <a:pt x="6497999" y="0"/>
                </a:lnTo>
                <a:lnTo>
                  <a:pt x="6857999" y="0"/>
                </a:lnTo>
                <a:lnTo>
                  <a:pt x="6857999" y="1"/>
                </a:lnTo>
                <a:lnTo>
                  <a:pt x="6858000" y="1"/>
                </a:lnTo>
                <a:lnTo>
                  <a:pt x="6858000" y="360001"/>
                </a:lnTo>
                <a:lnTo>
                  <a:pt x="6857999" y="360001"/>
                </a:lnTo>
                <a:lnTo>
                  <a:pt x="6857999" y="5736001"/>
                </a:lnTo>
                <a:lnTo>
                  <a:pt x="6858000" y="5736001"/>
                </a:lnTo>
                <a:lnTo>
                  <a:pt x="6858000" y="6096001"/>
                </a:lnTo>
                <a:lnTo>
                  <a:pt x="0" y="6096001"/>
                </a:lnTo>
                <a:lnTo>
                  <a:pt x="0" y="5736001"/>
                </a:lnTo>
                <a:lnTo>
                  <a:pt x="0" y="5736001"/>
                </a:lnTo>
                <a:lnTo>
                  <a:pt x="0" y="3600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60" name="Google Shape;360;p19"/>
          <p:cNvSpPr/>
          <p:nvPr/>
        </p:nvSpPr>
        <p:spPr>
          <a:xfrm>
            <a:off x="2419502" y="2995574"/>
            <a:ext cx="2019000" cy="2019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61" name="Google Shape;361;p19"/>
          <p:cNvSpPr txBox="1"/>
          <p:nvPr>
            <p:ph type="title"/>
          </p:nvPr>
        </p:nvSpPr>
        <p:spPr>
          <a:xfrm>
            <a:off x="2832249" y="3824755"/>
            <a:ext cx="1220400" cy="415500"/>
          </a:xfrm>
          <a:prstGeom prst="rect">
            <a:avLst/>
          </a:prstGeom>
          <a:noFill/>
          <a:ln>
            <a:noFill/>
          </a:ln>
        </p:spPr>
        <p:txBody>
          <a:bodyPr anchorCtr="0" anchor="ctr" bIns="0" lIns="0" spcFirstLastPara="1" rIns="0" wrap="square" tIns="0">
            <a:spAutoFit/>
          </a:bodyPr>
          <a:lstStyle>
            <a:lvl1pPr lvl="0" algn="l">
              <a:lnSpc>
                <a:spcPct val="85000"/>
              </a:lnSpc>
              <a:spcBef>
                <a:spcPts val="0"/>
              </a:spcBef>
              <a:spcAft>
                <a:spcPts val="0"/>
              </a:spcAft>
              <a:buClr>
                <a:schemeClr val="lt1"/>
              </a:buClr>
              <a:buSzPts val="2700"/>
              <a:buFont typeface="IBM Plex Sans SemiBold"/>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2" name="Google Shape;362;p19"/>
          <p:cNvSpPr/>
          <p:nvPr/>
        </p:nvSpPr>
        <p:spPr>
          <a:xfrm rot="5400000">
            <a:off x="2243432" y="2860676"/>
            <a:ext cx="131700" cy="4434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63" name="Google Shape;363;p19"/>
          <p:cNvSpPr txBox="1"/>
          <p:nvPr>
            <p:ph idx="11" type="ftr"/>
          </p:nvPr>
        </p:nvSpPr>
        <p:spPr>
          <a:xfrm>
            <a:off x="4895850" y="4728176"/>
            <a:ext cx="30573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4" name="Google Shape;364;p19"/>
          <p:cNvSpPr/>
          <p:nvPr>
            <p:ph idx="2" type="pic"/>
          </p:nvPr>
        </p:nvSpPr>
        <p:spPr>
          <a:xfrm>
            <a:off x="270001" y="270002"/>
            <a:ext cx="4032000" cy="46035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810000" lIns="135000" spcFirstLastPara="1" rIns="27000" wrap="square" tIns="0">
            <a:noAutofit/>
          </a:bodyPr>
          <a:lstStyle>
            <a:lvl1pPr lvl="0" marR="0" rtl="0" algn="l">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Tree>
  </p:cSld>
  <p:clrMapOvr>
    <a:masterClrMapping/>
  </p:clrMapOvr>
  <p:extLst>
    <p:ext uri="{DCECCB84-F9BA-43D5-87BE-67443E8EF086}">
      <p15:sldGuideLst>
        <p15:guide id="1" pos="3084">
          <p15:clr>
            <a:srgbClr val="FBAE40"/>
          </p15:clr>
        </p15:guide>
        <p15:guide id="2" pos="5522">
          <p15:clr>
            <a:srgbClr val="FBAE40"/>
          </p15:clr>
        </p15:guide>
        <p15:guide id="3" orient="horz" pos="242">
          <p15:clr>
            <a:srgbClr val="FBAE40"/>
          </p15:clr>
        </p15:guide>
        <p15:guide id="4" orient="horz" pos="29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tyle 3 - Thin)">
  <p:cSld name="Divider Slide (Style 3 - Thin)">
    <p:spTree>
      <p:nvGrpSpPr>
        <p:cNvPr id="365" name="Shape 365"/>
        <p:cNvGrpSpPr/>
        <p:nvPr/>
      </p:nvGrpSpPr>
      <p:grpSpPr>
        <a:xfrm>
          <a:off x="0" y="0"/>
          <a:ext cx="0" cy="0"/>
          <a:chOff x="0" y="0"/>
          <a:chExt cx="0" cy="0"/>
        </a:xfrm>
      </p:grpSpPr>
      <p:grpSp>
        <p:nvGrpSpPr>
          <p:cNvPr id="366" name="Google Shape;366;p20"/>
          <p:cNvGrpSpPr/>
          <p:nvPr/>
        </p:nvGrpSpPr>
        <p:grpSpPr>
          <a:xfrm>
            <a:off x="9065474" y="-190500"/>
            <a:ext cx="1625479" cy="3491382"/>
            <a:chOff x="12087299" y="-254000"/>
            <a:chExt cx="2167305" cy="4655176"/>
          </a:xfrm>
        </p:grpSpPr>
        <p:sp>
          <p:nvSpPr>
            <p:cNvPr id="367" name="Google Shape;367;p20"/>
            <p:cNvSpPr/>
            <p:nvPr/>
          </p:nvSpPr>
          <p:spPr>
            <a:xfrm>
              <a:off x="12254204" y="199076"/>
              <a:ext cx="2000400" cy="42021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368" name="Google Shape;368;p20"/>
            <p:cNvSpPr/>
            <p:nvPr/>
          </p:nvSpPr>
          <p:spPr>
            <a:xfrm>
              <a:off x="12254204"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369" name="Google Shape;369;p20"/>
            <p:cNvSpPr/>
            <p:nvPr/>
          </p:nvSpPr>
          <p:spPr>
            <a:xfrm flipH="1">
              <a:off x="12087299"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370" name="Google Shape;370;p20"/>
            <p:cNvSpPr txBox="1"/>
            <p:nvPr/>
          </p:nvSpPr>
          <p:spPr>
            <a:xfrm>
              <a:off x="12483865"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371" name="Google Shape;371;p20"/>
            <p:cNvSpPr txBox="1"/>
            <p:nvPr/>
          </p:nvSpPr>
          <p:spPr>
            <a:xfrm>
              <a:off x="12335975" y="461901"/>
              <a:ext cx="1797300" cy="30348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Send to back”.</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gradient is too dark for your photo, click the gradient (be sure your cursor is not in the text box). The gradient stops will appear in the right-hand panel. Adjust stops to your preference.</a:t>
              </a:r>
              <a:endParaRPr sz="1100"/>
            </a:p>
          </p:txBody>
        </p:sp>
        <p:pic>
          <p:nvPicPr>
            <p:cNvPr id="372" name="Google Shape;372;p20"/>
            <p:cNvPicPr preferRelativeResize="0"/>
            <p:nvPr/>
          </p:nvPicPr>
          <p:blipFill rotWithShape="1">
            <a:blip r:embed="rId2">
              <a:alphaModFix/>
            </a:blip>
            <a:srcRect b="0" l="0" r="0" t="0"/>
            <a:stretch/>
          </p:blipFill>
          <p:spPr>
            <a:xfrm>
              <a:off x="12520676" y="3588842"/>
              <a:ext cx="1369060" cy="571228"/>
            </a:xfrm>
            <a:prstGeom prst="rect">
              <a:avLst/>
            </a:prstGeom>
            <a:noFill/>
            <a:ln cap="flat" cmpd="sng" w="9525">
              <a:solidFill>
                <a:schemeClr val="accent1"/>
              </a:solidFill>
              <a:prstDash val="solid"/>
              <a:round/>
              <a:headEnd len="sm" w="sm" type="none"/>
              <a:tailEnd len="sm" w="sm" type="none"/>
            </a:ln>
          </p:spPr>
        </p:pic>
      </p:grpSp>
      <p:grpSp>
        <p:nvGrpSpPr>
          <p:cNvPr id="373" name="Google Shape;373;p20"/>
          <p:cNvGrpSpPr/>
          <p:nvPr/>
        </p:nvGrpSpPr>
        <p:grpSpPr>
          <a:xfrm>
            <a:off x="9144000" y="-710506"/>
            <a:ext cx="1820636" cy="454050"/>
            <a:chOff x="12192000" y="-947342"/>
            <a:chExt cx="2427514" cy="605400"/>
          </a:xfrm>
        </p:grpSpPr>
        <p:sp>
          <p:nvSpPr>
            <p:cNvPr id="374" name="Google Shape;374;p20"/>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375" name="Google Shape;375;p20"/>
            <p:cNvPicPr preferRelativeResize="0"/>
            <p:nvPr/>
          </p:nvPicPr>
          <p:blipFill rotWithShape="1">
            <a:blip r:embed="rId3">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
        <p:nvSpPr>
          <p:cNvPr id="376" name="Google Shape;376;p20"/>
          <p:cNvSpPr/>
          <p:nvPr>
            <p:ph idx="2" type="pic"/>
          </p:nvPr>
        </p:nvSpPr>
        <p:spPr>
          <a:xfrm>
            <a:off x="0" y="0"/>
            <a:ext cx="9144000" cy="5143500"/>
          </a:xfrm>
          <a:prstGeom prst="rect">
            <a:avLst/>
          </a:prstGeom>
          <a:solidFill>
            <a:schemeClr val="lt1"/>
          </a:solidFill>
          <a:ln>
            <a:noFill/>
          </a:ln>
        </p:spPr>
        <p:txBody>
          <a:bodyPr anchorCtr="0" anchor="ctr" bIns="0" lIns="0" spcFirstLastPara="1" rIns="891000" wrap="square" tIns="0">
            <a:noAutofit/>
          </a:bodyPr>
          <a:lstStyle>
            <a:lvl1pPr lvl="0" marR="0" rtl="0" algn="r">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377" name="Google Shape;377;p20"/>
          <p:cNvSpPr txBox="1"/>
          <p:nvPr>
            <p:ph idx="1" type="body"/>
          </p:nvPr>
        </p:nvSpPr>
        <p:spPr>
          <a:xfrm>
            <a:off x="0" y="0"/>
            <a:ext cx="9144000" cy="5143500"/>
          </a:xfrm>
          <a:prstGeom prst="rect">
            <a:avLst/>
          </a:prstGeom>
          <a:gradFill>
            <a:gsLst>
              <a:gs pos="0">
                <a:srgbClr val="000000">
                  <a:alpha val="54901"/>
                </a:srgbClr>
              </a:gs>
              <a:gs pos="12000">
                <a:srgbClr val="000000">
                  <a:alpha val="54901"/>
                </a:srgbClr>
              </a:gs>
              <a:gs pos="50000">
                <a:srgbClr val="000000">
                  <a:alpha val="53725"/>
                </a:srgbClr>
              </a:gs>
              <a:gs pos="82000">
                <a:srgbClr val="000000">
                  <a:alpha val="0"/>
                </a:srgbClr>
              </a:gs>
              <a:gs pos="100000">
                <a:srgbClr val="000000">
                  <a:alpha val="0"/>
                </a:srgbClr>
              </a:gs>
            </a:gsLst>
            <a:lin ang="0" scaled="0"/>
          </a:grad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a:solidFill>
                  <a:schemeClr val="dk1"/>
                </a:solidFill>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378" name="Google Shape;378;p20"/>
          <p:cNvSpPr/>
          <p:nvPr/>
        </p:nvSpPr>
        <p:spPr>
          <a:xfrm>
            <a:off x="363382" y="530623"/>
            <a:ext cx="8417236" cy="4082255"/>
          </a:xfrm>
          <a:custGeom>
            <a:rect b="b" l="l" r="r" t="t"/>
            <a:pathLst>
              <a:path extrusionOk="0" h="5443007" w="11222982">
                <a:moveTo>
                  <a:pt x="180002" y="180000"/>
                </a:moveTo>
                <a:lnTo>
                  <a:pt x="180002" y="5260046"/>
                </a:lnTo>
                <a:lnTo>
                  <a:pt x="11042982" y="5260046"/>
                </a:lnTo>
                <a:lnTo>
                  <a:pt x="11042982" y="180000"/>
                </a:lnTo>
                <a:close/>
                <a:moveTo>
                  <a:pt x="0" y="0"/>
                </a:moveTo>
                <a:lnTo>
                  <a:pt x="11222982" y="0"/>
                </a:lnTo>
                <a:lnTo>
                  <a:pt x="11222982" y="27467"/>
                </a:lnTo>
                <a:lnTo>
                  <a:pt x="11222982" y="180000"/>
                </a:lnTo>
                <a:lnTo>
                  <a:pt x="11222982" y="5260046"/>
                </a:lnTo>
                <a:lnTo>
                  <a:pt x="11222982" y="5440046"/>
                </a:lnTo>
                <a:lnTo>
                  <a:pt x="11222982" y="5443007"/>
                </a:lnTo>
                <a:lnTo>
                  <a:pt x="11042982" y="5443007"/>
                </a:lnTo>
                <a:lnTo>
                  <a:pt x="11042982" y="5440046"/>
                </a:lnTo>
                <a:lnTo>
                  <a:pt x="180002" y="5440046"/>
                </a:lnTo>
                <a:lnTo>
                  <a:pt x="180002" y="5443007"/>
                </a:lnTo>
                <a:lnTo>
                  <a:pt x="1" y="5443007"/>
                </a:lnTo>
                <a:lnTo>
                  <a:pt x="1" y="5440046"/>
                </a:lnTo>
                <a:lnTo>
                  <a:pt x="0" y="5440046"/>
                </a:lnTo>
                <a:lnTo>
                  <a:pt x="0" y="5260046"/>
                </a:lnTo>
                <a:lnTo>
                  <a:pt x="1" y="5260046"/>
                </a:lnTo>
                <a:lnTo>
                  <a:pt x="1" y="180000"/>
                </a:lnTo>
                <a:lnTo>
                  <a:pt x="0" y="180000"/>
                </a:lnTo>
                <a:close/>
              </a:path>
            </a:pathLst>
          </a:cu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79" name="Google Shape;379;p20"/>
          <p:cNvSpPr txBox="1"/>
          <p:nvPr>
            <p:ph type="title"/>
          </p:nvPr>
        </p:nvSpPr>
        <p:spPr>
          <a:xfrm>
            <a:off x="921716" y="1226860"/>
            <a:ext cx="3650400" cy="2826900"/>
          </a:xfrm>
          <a:prstGeom prst="rect">
            <a:avLst/>
          </a:prstGeom>
          <a:noFill/>
          <a:ln>
            <a:noFill/>
          </a:ln>
        </p:spPr>
        <p:txBody>
          <a:bodyPr anchorCtr="0" anchor="ctr" bIns="0" lIns="0" spcFirstLastPara="1" rIns="135000" wrap="square" tIns="270000">
            <a:noAutofit/>
          </a:bodyPr>
          <a:lstStyle>
            <a:lvl1pPr lvl="0" algn="l">
              <a:lnSpc>
                <a:spcPct val="85000"/>
              </a:lnSpc>
              <a:spcBef>
                <a:spcPts val="0"/>
              </a:spcBef>
              <a:spcAft>
                <a:spcPts val="0"/>
              </a:spcAft>
              <a:buClr>
                <a:schemeClr val="lt1"/>
              </a:buClr>
              <a:buSzPts val="3600"/>
              <a:buFont typeface="IBM Plex Sans SemiBold"/>
              <a:buNone/>
              <a:defRPr sz="3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pos="583">
          <p15:clr>
            <a:srgbClr val="FBAE40"/>
          </p15:clr>
        </p15:guide>
        <p15:guide id="2" orient="horz" pos="2913">
          <p15:clr>
            <a:srgbClr val="FBAE40"/>
          </p15:clr>
        </p15:guide>
        <p15:guide id="3" pos="5533">
          <p15:clr>
            <a:srgbClr val="FBAE40"/>
          </p15:clr>
        </p15:guide>
        <p15:guide id="4" orient="horz" pos="3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tyle 1 - Thickest)">
  <p:cSld name="Divider Slide (Style 1 - Thickest)">
    <p:spTree>
      <p:nvGrpSpPr>
        <p:cNvPr id="39" name="Shape 39"/>
        <p:cNvGrpSpPr/>
        <p:nvPr/>
      </p:nvGrpSpPr>
      <p:grpSpPr>
        <a:xfrm>
          <a:off x="0" y="0"/>
          <a:ext cx="0" cy="0"/>
          <a:chOff x="0" y="0"/>
          <a:chExt cx="0" cy="0"/>
        </a:xfrm>
      </p:grpSpPr>
      <p:grpSp>
        <p:nvGrpSpPr>
          <p:cNvPr id="40" name="Google Shape;40;p3"/>
          <p:cNvGrpSpPr/>
          <p:nvPr/>
        </p:nvGrpSpPr>
        <p:grpSpPr>
          <a:xfrm>
            <a:off x="9065474" y="-190500"/>
            <a:ext cx="1625479" cy="3491382"/>
            <a:chOff x="12087299" y="-254000"/>
            <a:chExt cx="2167305" cy="4655176"/>
          </a:xfrm>
        </p:grpSpPr>
        <p:sp>
          <p:nvSpPr>
            <p:cNvPr id="41" name="Google Shape;41;p3"/>
            <p:cNvSpPr/>
            <p:nvPr/>
          </p:nvSpPr>
          <p:spPr>
            <a:xfrm>
              <a:off x="12254204" y="199076"/>
              <a:ext cx="2000400" cy="42021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2" name="Google Shape;42;p3"/>
            <p:cNvSpPr/>
            <p:nvPr/>
          </p:nvSpPr>
          <p:spPr>
            <a:xfrm>
              <a:off x="12254204"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3" name="Google Shape;43;p3"/>
            <p:cNvSpPr/>
            <p:nvPr/>
          </p:nvSpPr>
          <p:spPr>
            <a:xfrm flipH="1">
              <a:off x="12087299"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4" name="Google Shape;44;p3"/>
            <p:cNvSpPr txBox="1"/>
            <p:nvPr/>
          </p:nvSpPr>
          <p:spPr>
            <a:xfrm>
              <a:off x="12483865"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45" name="Google Shape;45;p3"/>
            <p:cNvSpPr txBox="1"/>
            <p:nvPr/>
          </p:nvSpPr>
          <p:spPr>
            <a:xfrm>
              <a:off x="12335975" y="461901"/>
              <a:ext cx="1797300" cy="30348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Send to back”.</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gradient is too dark for your photo, click the gradient (be sure your cursor is not in the text box). The gradient stops will appear in the right-hand panel. Adjust stops to your preference.</a:t>
              </a:r>
              <a:endParaRPr sz="1100"/>
            </a:p>
          </p:txBody>
        </p:sp>
        <p:pic>
          <p:nvPicPr>
            <p:cNvPr id="46" name="Google Shape;46;p3"/>
            <p:cNvPicPr preferRelativeResize="0"/>
            <p:nvPr/>
          </p:nvPicPr>
          <p:blipFill rotWithShape="1">
            <a:blip r:embed="rId2">
              <a:alphaModFix/>
            </a:blip>
            <a:srcRect b="0" l="0" r="0" t="0"/>
            <a:stretch/>
          </p:blipFill>
          <p:spPr>
            <a:xfrm>
              <a:off x="12520676" y="3588842"/>
              <a:ext cx="1369060" cy="571228"/>
            </a:xfrm>
            <a:prstGeom prst="rect">
              <a:avLst/>
            </a:prstGeom>
            <a:noFill/>
            <a:ln cap="flat" cmpd="sng" w="9525">
              <a:solidFill>
                <a:schemeClr val="accent1"/>
              </a:solidFill>
              <a:prstDash val="solid"/>
              <a:round/>
              <a:headEnd len="sm" w="sm" type="none"/>
              <a:tailEnd len="sm" w="sm" type="none"/>
            </a:ln>
          </p:spPr>
        </p:pic>
      </p:grpSp>
      <p:sp>
        <p:nvSpPr>
          <p:cNvPr id="47" name="Google Shape;47;p3"/>
          <p:cNvSpPr txBox="1"/>
          <p:nvPr>
            <p:ph idx="1" type="body"/>
          </p:nvPr>
        </p:nvSpPr>
        <p:spPr>
          <a:xfrm>
            <a:off x="1077300" y="1077300"/>
            <a:ext cx="6982800" cy="2987700"/>
          </a:xfrm>
          <a:prstGeom prst="rect">
            <a:avLst/>
          </a:prstGeom>
          <a:gradFill>
            <a:gsLst>
              <a:gs pos="0">
                <a:srgbClr val="000000">
                  <a:alpha val="54901"/>
                </a:srgbClr>
              </a:gs>
              <a:gs pos="12000">
                <a:srgbClr val="000000">
                  <a:alpha val="54901"/>
                </a:srgbClr>
              </a:gs>
              <a:gs pos="49000">
                <a:srgbClr val="000000">
                  <a:alpha val="53725"/>
                </a:srgbClr>
              </a:gs>
              <a:gs pos="75000">
                <a:srgbClr val="000000">
                  <a:alpha val="0"/>
                </a:srgbClr>
              </a:gs>
              <a:gs pos="100000">
                <a:srgbClr val="000000">
                  <a:alpha val="0"/>
                </a:srgbClr>
              </a:gs>
            </a:gsLst>
            <a:lin ang="0" scaled="0"/>
          </a:grad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a:solidFill>
                  <a:schemeClr val="dk1"/>
                </a:solidFill>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48" name="Google Shape;48;p3"/>
          <p:cNvSpPr/>
          <p:nvPr/>
        </p:nvSpPr>
        <p:spPr>
          <a:xfrm rot="-5400000">
            <a:off x="2000251" y="-2000251"/>
            <a:ext cx="5143500" cy="9144002"/>
          </a:xfrm>
          <a:custGeom>
            <a:rect b="b" l="l" r="r" t="t"/>
            <a:pathLst>
              <a:path extrusionOk="0" h="12192002" w="6858000">
                <a:moveTo>
                  <a:pt x="5418000" y="1440001"/>
                </a:moveTo>
                <a:lnTo>
                  <a:pt x="1440000" y="1440001"/>
                </a:lnTo>
                <a:lnTo>
                  <a:pt x="1440000" y="10752001"/>
                </a:lnTo>
                <a:lnTo>
                  <a:pt x="5418000" y="10752001"/>
                </a:lnTo>
                <a:close/>
                <a:moveTo>
                  <a:pt x="6858000" y="1"/>
                </a:moveTo>
                <a:lnTo>
                  <a:pt x="6858000" y="1440001"/>
                </a:lnTo>
                <a:lnTo>
                  <a:pt x="6858000" y="1440001"/>
                </a:lnTo>
                <a:lnTo>
                  <a:pt x="6858000" y="10752001"/>
                </a:lnTo>
                <a:lnTo>
                  <a:pt x="6858000" y="10752001"/>
                </a:lnTo>
                <a:lnTo>
                  <a:pt x="6858000" y="12192001"/>
                </a:lnTo>
                <a:lnTo>
                  <a:pt x="6858000" y="12192001"/>
                </a:lnTo>
                <a:lnTo>
                  <a:pt x="6858000" y="12192002"/>
                </a:lnTo>
                <a:lnTo>
                  <a:pt x="5418000" y="12192002"/>
                </a:lnTo>
                <a:lnTo>
                  <a:pt x="5418000" y="12192001"/>
                </a:lnTo>
                <a:lnTo>
                  <a:pt x="1440000" y="12192001"/>
                </a:lnTo>
                <a:lnTo>
                  <a:pt x="1440000" y="12192002"/>
                </a:lnTo>
                <a:lnTo>
                  <a:pt x="0" y="12192002"/>
                </a:lnTo>
                <a:lnTo>
                  <a:pt x="0" y="12192001"/>
                </a:lnTo>
                <a:lnTo>
                  <a:pt x="0" y="10752001"/>
                </a:lnTo>
                <a:lnTo>
                  <a:pt x="0" y="1440001"/>
                </a:lnTo>
                <a:lnTo>
                  <a:pt x="0" y="1"/>
                </a:lnTo>
                <a:lnTo>
                  <a:pt x="0" y="0"/>
                </a:lnTo>
                <a:lnTo>
                  <a:pt x="1440000" y="0"/>
                </a:lnTo>
                <a:lnTo>
                  <a:pt x="1440000" y="1"/>
                </a:lnTo>
                <a:lnTo>
                  <a:pt x="5418000" y="1"/>
                </a:lnTo>
                <a:lnTo>
                  <a:pt x="5418000" y="0"/>
                </a:lnTo>
                <a:lnTo>
                  <a:pt x="6858000" y="0"/>
                </a:lnTo>
                <a:lnTo>
                  <a:pt x="6858000" y="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nvGrpSpPr>
          <p:cNvPr id="49" name="Google Shape;49;p3"/>
          <p:cNvGrpSpPr/>
          <p:nvPr/>
        </p:nvGrpSpPr>
        <p:grpSpPr>
          <a:xfrm>
            <a:off x="9144000" y="-710506"/>
            <a:ext cx="1820636" cy="454050"/>
            <a:chOff x="12192000" y="-947342"/>
            <a:chExt cx="2427514" cy="605400"/>
          </a:xfrm>
        </p:grpSpPr>
        <p:sp>
          <p:nvSpPr>
            <p:cNvPr id="50" name="Google Shape;50;p3"/>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51" name="Google Shape;51;p3"/>
            <p:cNvPicPr preferRelativeResize="0"/>
            <p:nvPr/>
          </p:nvPicPr>
          <p:blipFill rotWithShape="1">
            <a:blip r:embed="rId3">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Tree>
  </p:cSld>
  <p:clrMapOvr>
    <a:masterClrMapping/>
  </p:clrMapOvr>
  <p:extLst>
    <p:ext uri="{DCECCB84-F9BA-43D5-87BE-67443E8EF086}">
      <p15:sldGuideLst>
        <p15:guide id="1" pos="23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lide">
  <p:cSld name="Three Column Slide">
    <p:spTree>
      <p:nvGrpSpPr>
        <p:cNvPr id="380" name="Shape 380"/>
        <p:cNvGrpSpPr/>
        <p:nvPr/>
      </p:nvGrpSpPr>
      <p:grpSpPr>
        <a:xfrm>
          <a:off x="0" y="0"/>
          <a:ext cx="0" cy="0"/>
          <a:chOff x="0" y="0"/>
          <a:chExt cx="0" cy="0"/>
        </a:xfrm>
      </p:grpSpPr>
      <p:grpSp>
        <p:nvGrpSpPr>
          <p:cNvPr id="381" name="Google Shape;381;p21"/>
          <p:cNvGrpSpPr/>
          <p:nvPr/>
        </p:nvGrpSpPr>
        <p:grpSpPr>
          <a:xfrm>
            <a:off x="9065474" y="-190500"/>
            <a:ext cx="1625479" cy="3688032"/>
            <a:chOff x="12087299" y="-254000"/>
            <a:chExt cx="2167305" cy="4917376"/>
          </a:xfrm>
        </p:grpSpPr>
        <p:sp>
          <p:nvSpPr>
            <p:cNvPr id="382" name="Google Shape;382;p21"/>
            <p:cNvSpPr/>
            <p:nvPr/>
          </p:nvSpPr>
          <p:spPr>
            <a:xfrm>
              <a:off x="12254204" y="199076"/>
              <a:ext cx="2000400" cy="44643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383" name="Google Shape;383;p21"/>
            <p:cNvSpPr/>
            <p:nvPr/>
          </p:nvSpPr>
          <p:spPr>
            <a:xfrm>
              <a:off x="12254204"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384" name="Google Shape;384;p21"/>
            <p:cNvSpPr/>
            <p:nvPr/>
          </p:nvSpPr>
          <p:spPr>
            <a:xfrm flipH="1">
              <a:off x="12087299"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385" name="Google Shape;385;p21"/>
            <p:cNvSpPr txBox="1"/>
            <p:nvPr/>
          </p:nvSpPr>
          <p:spPr>
            <a:xfrm>
              <a:off x="12483865"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grpSp>
      <p:grpSp>
        <p:nvGrpSpPr>
          <p:cNvPr id="386" name="Google Shape;386;p21"/>
          <p:cNvGrpSpPr/>
          <p:nvPr/>
        </p:nvGrpSpPr>
        <p:grpSpPr>
          <a:xfrm>
            <a:off x="9144000" y="-710506"/>
            <a:ext cx="1820636" cy="454050"/>
            <a:chOff x="12192000" y="-947342"/>
            <a:chExt cx="2427514" cy="605400"/>
          </a:xfrm>
        </p:grpSpPr>
        <p:sp>
          <p:nvSpPr>
            <p:cNvPr id="387" name="Google Shape;387;p21"/>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388" name="Google Shape;388;p21"/>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
        <p:nvSpPr>
          <p:cNvPr id="389" name="Google Shape;389;p21"/>
          <p:cNvSpPr txBox="1"/>
          <p:nvPr/>
        </p:nvSpPr>
        <p:spPr>
          <a:xfrm>
            <a:off x="9251981" y="346425"/>
            <a:ext cx="1347900" cy="28818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Send to back”.</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Cropping the image: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This slide is built with layered placeholders. You will need to move the dark overlay in order to click the photo</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to crop.</a:t>
            </a:r>
            <a:br>
              <a:rPr b="0" i="0" lang="en-GB" sz="700">
                <a:solidFill>
                  <a:srgbClr val="3F3F3F"/>
                </a:solidFill>
                <a:latin typeface="IBM Plex Sans"/>
                <a:ea typeface="IBM Plex Sans"/>
                <a:cs typeface="IBM Plex Sans"/>
                <a:sym typeface="IBM Plex Sans"/>
              </a:rPr>
            </a:b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Once the overlay is moved aside, right-click on the image. Choose ‘Crop’ from the menu. Adjust size &amp; position. Press esc or click outside image area to exit cropping mode</a:t>
            </a:r>
            <a:endParaRPr sz="1100"/>
          </a:p>
        </p:txBody>
      </p:sp>
      <p:sp>
        <p:nvSpPr>
          <p:cNvPr id="390" name="Google Shape;390;p21"/>
          <p:cNvSpPr txBox="1"/>
          <p:nvPr>
            <p:ph type="title"/>
          </p:nvPr>
        </p:nvSpPr>
        <p:spPr>
          <a:xfrm>
            <a:off x="266850" y="261561"/>
            <a:ext cx="8610300" cy="1177200"/>
          </a:xfrm>
          <a:prstGeom prst="rect">
            <a:avLst/>
          </a:prstGeom>
          <a:solidFill>
            <a:schemeClr val="dk1">
              <a:alpha val="53725"/>
            </a:schemeClr>
          </a:solidFill>
          <a:ln>
            <a:noFill/>
          </a:ln>
        </p:spPr>
        <p:txBody>
          <a:bodyPr anchorCtr="0" anchor="ctr" bIns="0" lIns="0" spcFirstLastPara="1" rIns="0" wrap="square" tIns="0">
            <a:noAutofit/>
          </a:bodyPr>
          <a:lstStyle>
            <a:lvl1pPr lvl="0" algn="ctr">
              <a:lnSpc>
                <a:spcPct val="85000"/>
              </a:lnSpc>
              <a:spcBef>
                <a:spcPts val="0"/>
              </a:spcBef>
              <a:spcAft>
                <a:spcPts val="0"/>
              </a:spcAft>
              <a:buClr>
                <a:schemeClr val="lt1"/>
              </a:buClr>
              <a:buSzPts val="2100"/>
              <a:buFont typeface="IBM Plex Sans SemiBold"/>
              <a:buNone/>
              <a:defRPr b="1" i="0">
                <a:solidFill>
                  <a:schemeClr val="lt1"/>
                </a:solidFill>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1" name="Google Shape;391;p21"/>
          <p:cNvSpPr txBox="1"/>
          <p:nvPr>
            <p:ph idx="1" type="body"/>
          </p:nvPr>
        </p:nvSpPr>
        <p:spPr>
          <a:xfrm>
            <a:off x="389144" y="1851073"/>
            <a:ext cx="2636100" cy="341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392" name="Google Shape;392;p21"/>
          <p:cNvSpPr txBox="1"/>
          <p:nvPr>
            <p:ph idx="2" type="body"/>
          </p:nvPr>
        </p:nvSpPr>
        <p:spPr>
          <a:xfrm>
            <a:off x="389144" y="2261548"/>
            <a:ext cx="2642400" cy="235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393" name="Google Shape;393;p21"/>
          <p:cNvSpPr txBox="1"/>
          <p:nvPr>
            <p:ph idx="3" type="body"/>
          </p:nvPr>
        </p:nvSpPr>
        <p:spPr>
          <a:xfrm>
            <a:off x="3253978" y="1851073"/>
            <a:ext cx="2636100" cy="341700"/>
          </a:xfrm>
          <a:prstGeom prst="rect">
            <a:avLst/>
          </a:prstGeom>
          <a:noFill/>
          <a:ln>
            <a:noFill/>
          </a:ln>
        </p:spPr>
        <p:txBody>
          <a:bodyPr anchorCtr="0" anchor="b" bIns="0" lIns="0" spcFirstLastPara="1" rIns="0" wrap="square" tIns="0">
            <a:noAutofit/>
          </a:bodyPr>
          <a:lstStyle>
            <a:lvl1pPr indent="-228600" lvl="0" marL="457200" marR="0" algn="l">
              <a:lnSpc>
                <a:spcPct val="90000"/>
              </a:lnSpc>
              <a:spcBef>
                <a:spcPts val="0"/>
              </a:spcBef>
              <a:spcAft>
                <a:spcPts val="0"/>
              </a:spcAft>
              <a:buClr>
                <a:schemeClr val="accent1"/>
              </a:buClr>
              <a:buSzPts val="1100"/>
              <a:buFont typeface="Arial"/>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394" name="Google Shape;394;p21"/>
          <p:cNvSpPr txBox="1"/>
          <p:nvPr>
            <p:ph idx="4" type="body"/>
          </p:nvPr>
        </p:nvSpPr>
        <p:spPr>
          <a:xfrm>
            <a:off x="3253978" y="2261548"/>
            <a:ext cx="2632500" cy="235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395" name="Google Shape;395;p21"/>
          <p:cNvSpPr txBox="1"/>
          <p:nvPr>
            <p:ph idx="5" type="body"/>
          </p:nvPr>
        </p:nvSpPr>
        <p:spPr>
          <a:xfrm>
            <a:off x="6131433" y="1851073"/>
            <a:ext cx="2635200" cy="341700"/>
          </a:xfrm>
          <a:prstGeom prst="rect">
            <a:avLst/>
          </a:prstGeom>
          <a:noFill/>
          <a:ln>
            <a:noFill/>
          </a:ln>
        </p:spPr>
        <p:txBody>
          <a:bodyPr anchorCtr="0" anchor="b" bIns="0" lIns="0" spcFirstLastPara="1" rIns="0" wrap="square" tIns="0">
            <a:noAutofit/>
          </a:bodyPr>
          <a:lstStyle>
            <a:lvl1pPr indent="-228600" lvl="0" marL="457200" marR="0" algn="l">
              <a:lnSpc>
                <a:spcPct val="90000"/>
              </a:lnSpc>
              <a:spcBef>
                <a:spcPts val="0"/>
              </a:spcBef>
              <a:spcAft>
                <a:spcPts val="0"/>
              </a:spcAft>
              <a:buClr>
                <a:schemeClr val="accent1"/>
              </a:buClr>
              <a:buSzPts val="1100"/>
              <a:buFont typeface="Arial"/>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396" name="Google Shape;396;p21"/>
          <p:cNvSpPr txBox="1"/>
          <p:nvPr>
            <p:ph idx="6" type="body"/>
          </p:nvPr>
        </p:nvSpPr>
        <p:spPr>
          <a:xfrm>
            <a:off x="6131433" y="2261548"/>
            <a:ext cx="2635800" cy="235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pic>
        <p:nvPicPr>
          <p:cNvPr descr="York University Logo" id="397" name="Google Shape;397;p21"/>
          <p:cNvPicPr preferRelativeResize="0"/>
          <p:nvPr/>
        </p:nvPicPr>
        <p:blipFill rotWithShape="1">
          <a:blip r:embed="rId3">
            <a:alphaModFix/>
          </a:blip>
          <a:srcRect b="0" l="0" r="0" t="0"/>
          <a:stretch/>
        </p:blipFill>
        <p:spPr>
          <a:xfrm>
            <a:off x="8044435" y="4779594"/>
            <a:ext cx="930524" cy="205200"/>
          </a:xfrm>
          <a:prstGeom prst="rect">
            <a:avLst/>
          </a:prstGeom>
          <a:noFill/>
          <a:ln>
            <a:noFill/>
          </a:ln>
        </p:spPr>
      </p:pic>
      <p:sp>
        <p:nvSpPr>
          <p:cNvPr id="398" name="Google Shape;398;p21"/>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399" name="Google Shape;399;p21"/>
          <p:cNvSpPr/>
          <p:nvPr/>
        </p:nvSpPr>
        <p:spPr>
          <a:xfrm rot="5400000">
            <a:off x="3718188" y="-3718189"/>
            <a:ext cx="1707625" cy="9144002"/>
          </a:xfrm>
          <a:custGeom>
            <a:rect b="b" l="l" r="r" t="t"/>
            <a:pathLst>
              <a:path extrusionOk="0" h="12192003" w="2276833">
                <a:moveTo>
                  <a:pt x="360000" y="11832003"/>
                </a:moveTo>
                <a:lnTo>
                  <a:pt x="1916832" y="11832003"/>
                </a:lnTo>
                <a:lnTo>
                  <a:pt x="1916833" y="360002"/>
                </a:lnTo>
                <a:lnTo>
                  <a:pt x="360000" y="360002"/>
                </a:lnTo>
                <a:close/>
                <a:moveTo>
                  <a:pt x="0" y="12192000"/>
                </a:moveTo>
                <a:lnTo>
                  <a:pt x="0" y="0"/>
                </a:lnTo>
                <a:lnTo>
                  <a:pt x="360000" y="0"/>
                </a:lnTo>
                <a:lnTo>
                  <a:pt x="360000" y="1"/>
                </a:lnTo>
                <a:lnTo>
                  <a:pt x="1916833" y="1"/>
                </a:lnTo>
                <a:lnTo>
                  <a:pt x="1916833" y="0"/>
                </a:lnTo>
                <a:lnTo>
                  <a:pt x="2276833" y="0"/>
                </a:lnTo>
                <a:lnTo>
                  <a:pt x="2276832" y="12192000"/>
                </a:lnTo>
                <a:lnTo>
                  <a:pt x="2266791" y="12192000"/>
                </a:lnTo>
                <a:lnTo>
                  <a:pt x="2266791" y="12192003"/>
                </a:lnTo>
                <a:lnTo>
                  <a:pt x="0" y="12192003"/>
                </a:lnTo>
                <a:lnTo>
                  <a:pt x="0" y="12192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00" name="Google Shape;400;p21"/>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401" name="Google Shape;401;p21"/>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1910">
          <p15:clr>
            <a:srgbClr val="FBAE40"/>
          </p15:clr>
        </p15:guide>
        <p15:guide id="3" pos="2049">
          <p15:clr>
            <a:srgbClr val="FBAE40"/>
          </p15:clr>
        </p15:guide>
        <p15:guide id="4" pos="3710">
          <p15:clr>
            <a:srgbClr val="FBAE40"/>
          </p15:clr>
        </p15:guide>
        <p15:guide id="5" pos="3861">
          <p15:clr>
            <a:srgbClr val="FBAE40"/>
          </p15:clr>
        </p15:guide>
        <p15:guide id="6" pos="5522">
          <p15:clr>
            <a:srgbClr val="FBAE40"/>
          </p15:clr>
        </p15:guide>
        <p15:guide id="7" orient="horz" pos="1382">
          <p15:clr>
            <a:srgbClr val="FBAE40"/>
          </p15:clr>
        </p15:guide>
        <p15:guide id="8" orient="horz" pos="29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Slide">
  <p:cSld name="Four Column Slide">
    <p:spTree>
      <p:nvGrpSpPr>
        <p:cNvPr id="402" name="Shape 402"/>
        <p:cNvGrpSpPr/>
        <p:nvPr/>
      </p:nvGrpSpPr>
      <p:grpSpPr>
        <a:xfrm>
          <a:off x="0" y="0"/>
          <a:ext cx="0" cy="0"/>
          <a:chOff x="0" y="0"/>
          <a:chExt cx="0" cy="0"/>
        </a:xfrm>
      </p:grpSpPr>
      <p:grpSp>
        <p:nvGrpSpPr>
          <p:cNvPr id="403" name="Google Shape;403;p22"/>
          <p:cNvGrpSpPr/>
          <p:nvPr/>
        </p:nvGrpSpPr>
        <p:grpSpPr>
          <a:xfrm>
            <a:off x="9065474" y="-190500"/>
            <a:ext cx="1625479" cy="3688032"/>
            <a:chOff x="12087299" y="-254000"/>
            <a:chExt cx="2167305" cy="4917376"/>
          </a:xfrm>
        </p:grpSpPr>
        <p:sp>
          <p:nvSpPr>
            <p:cNvPr id="404" name="Google Shape;404;p22"/>
            <p:cNvSpPr/>
            <p:nvPr/>
          </p:nvSpPr>
          <p:spPr>
            <a:xfrm>
              <a:off x="12254204" y="199076"/>
              <a:ext cx="2000400" cy="44643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05" name="Google Shape;405;p22"/>
            <p:cNvSpPr/>
            <p:nvPr/>
          </p:nvSpPr>
          <p:spPr>
            <a:xfrm>
              <a:off x="12254204"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06" name="Google Shape;406;p22"/>
            <p:cNvSpPr/>
            <p:nvPr/>
          </p:nvSpPr>
          <p:spPr>
            <a:xfrm flipH="1">
              <a:off x="12087299"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07" name="Google Shape;407;p22"/>
            <p:cNvSpPr txBox="1"/>
            <p:nvPr/>
          </p:nvSpPr>
          <p:spPr>
            <a:xfrm>
              <a:off x="12483865"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grpSp>
      <p:grpSp>
        <p:nvGrpSpPr>
          <p:cNvPr id="408" name="Google Shape;408;p22"/>
          <p:cNvGrpSpPr/>
          <p:nvPr/>
        </p:nvGrpSpPr>
        <p:grpSpPr>
          <a:xfrm>
            <a:off x="9144000" y="-710506"/>
            <a:ext cx="1820636" cy="454050"/>
            <a:chOff x="12192000" y="-947342"/>
            <a:chExt cx="2427514" cy="605400"/>
          </a:xfrm>
        </p:grpSpPr>
        <p:sp>
          <p:nvSpPr>
            <p:cNvPr id="409" name="Google Shape;409;p22"/>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410" name="Google Shape;410;p22"/>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
        <p:nvSpPr>
          <p:cNvPr id="411" name="Google Shape;411;p22"/>
          <p:cNvSpPr txBox="1"/>
          <p:nvPr>
            <p:ph type="title"/>
          </p:nvPr>
        </p:nvSpPr>
        <p:spPr>
          <a:xfrm>
            <a:off x="266850" y="267912"/>
            <a:ext cx="8610300" cy="1171800"/>
          </a:xfrm>
          <a:prstGeom prst="rect">
            <a:avLst/>
          </a:prstGeom>
          <a:solidFill>
            <a:schemeClr val="dk1">
              <a:alpha val="53725"/>
            </a:schemeClr>
          </a:solidFill>
          <a:ln>
            <a:noFill/>
          </a:ln>
        </p:spPr>
        <p:txBody>
          <a:bodyPr anchorCtr="0" anchor="ctr" bIns="0" lIns="0" spcFirstLastPara="1" rIns="0" wrap="square" tIns="0">
            <a:noAutofit/>
          </a:bodyPr>
          <a:lstStyle>
            <a:lvl1pPr lvl="0" algn="ctr">
              <a:lnSpc>
                <a:spcPct val="85000"/>
              </a:lnSpc>
              <a:spcBef>
                <a:spcPts val="0"/>
              </a:spcBef>
              <a:spcAft>
                <a:spcPts val="0"/>
              </a:spcAft>
              <a:buClr>
                <a:schemeClr val="lt1"/>
              </a:buClr>
              <a:buSzPts val="2100"/>
              <a:buFont typeface="IBM Plex Sans SemiBold"/>
              <a:buNone/>
              <a:defRPr b="1" i="0">
                <a:solidFill>
                  <a:schemeClr val="lt1"/>
                </a:solidFill>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12" name="Google Shape;412;p22"/>
          <p:cNvSpPr txBox="1"/>
          <p:nvPr/>
        </p:nvSpPr>
        <p:spPr>
          <a:xfrm>
            <a:off x="9251981" y="346425"/>
            <a:ext cx="1347900" cy="28818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Send to back”.</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Cropping the image: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This slide is built with layered placeholders. You will need to move the dark overlay in order to click the photo</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to crop.</a:t>
            </a:r>
            <a:br>
              <a:rPr b="0" i="0" lang="en-GB" sz="700">
                <a:solidFill>
                  <a:srgbClr val="3F3F3F"/>
                </a:solidFill>
                <a:latin typeface="IBM Plex Sans"/>
                <a:ea typeface="IBM Plex Sans"/>
                <a:cs typeface="IBM Plex Sans"/>
                <a:sym typeface="IBM Plex Sans"/>
              </a:rPr>
            </a:b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Once the overlay is moved aside, right-click on the image. Choose ‘Crop’ from the menu. Adjust size &amp; position. Press esc or click outside image area to exit cropping mode</a:t>
            </a:r>
            <a:endParaRPr sz="1100"/>
          </a:p>
        </p:txBody>
      </p:sp>
      <p:pic>
        <p:nvPicPr>
          <p:cNvPr descr="York University Logo" id="413" name="Google Shape;413;p22"/>
          <p:cNvPicPr preferRelativeResize="0"/>
          <p:nvPr/>
        </p:nvPicPr>
        <p:blipFill rotWithShape="1">
          <a:blip r:embed="rId3">
            <a:alphaModFix/>
          </a:blip>
          <a:srcRect b="0" l="0" r="0" t="0"/>
          <a:stretch/>
        </p:blipFill>
        <p:spPr>
          <a:xfrm>
            <a:off x="8044435" y="4779594"/>
            <a:ext cx="930524" cy="205200"/>
          </a:xfrm>
          <a:prstGeom prst="rect">
            <a:avLst/>
          </a:prstGeom>
          <a:noFill/>
          <a:ln>
            <a:noFill/>
          </a:ln>
        </p:spPr>
      </p:pic>
      <p:sp>
        <p:nvSpPr>
          <p:cNvPr id="414" name="Google Shape;414;p22"/>
          <p:cNvSpPr txBox="1"/>
          <p:nvPr>
            <p:ph idx="1" type="body"/>
          </p:nvPr>
        </p:nvSpPr>
        <p:spPr>
          <a:xfrm>
            <a:off x="389145" y="1850783"/>
            <a:ext cx="1905000" cy="341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415" name="Google Shape;415;p22"/>
          <p:cNvSpPr txBox="1"/>
          <p:nvPr>
            <p:ph idx="2" type="body"/>
          </p:nvPr>
        </p:nvSpPr>
        <p:spPr>
          <a:xfrm>
            <a:off x="389144" y="2261548"/>
            <a:ext cx="1905300" cy="235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100"/>
              <a:buNone/>
              <a:defRPr sz="11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416" name="Google Shape;416;p22"/>
          <p:cNvSpPr txBox="1"/>
          <p:nvPr>
            <p:ph idx="3" type="body"/>
          </p:nvPr>
        </p:nvSpPr>
        <p:spPr>
          <a:xfrm>
            <a:off x="2537106" y="1850783"/>
            <a:ext cx="1914600" cy="341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417" name="Google Shape;417;p22"/>
          <p:cNvSpPr txBox="1"/>
          <p:nvPr>
            <p:ph idx="4" type="body"/>
          </p:nvPr>
        </p:nvSpPr>
        <p:spPr>
          <a:xfrm>
            <a:off x="2536898" y="2261548"/>
            <a:ext cx="1914900" cy="235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100"/>
              <a:buNone/>
              <a:defRPr sz="11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418" name="Google Shape;418;p22"/>
          <p:cNvSpPr txBox="1"/>
          <p:nvPr>
            <p:ph idx="5" type="body"/>
          </p:nvPr>
        </p:nvSpPr>
        <p:spPr>
          <a:xfrm>
            <a:off x="4691063" y="1850783"/>
            <a:ext cx="1921500" cy="341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419" name="Google Shape;419;p22"/>
          <p:cNvSpPr txBox="1"/>
          <p:nvPr>
            <p:ph idx="6" type="body"/>
          </p:nvPr>
        </p:nvSpPr>
        <p:spPr>
          <a:xfrm>
            <a:off x="4691063" y="2261548"/>
            <a:ext cx="1921800" cy="235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100"/>
              <a:buNone/>
              <a:defRPr sz="11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420" name="Google Shape;420;p22"/>
          <p:cNvSpPr txBox="1"/>
          <p:nvPr>
            <p:ph idx="7" type="body"/>
          </p:nvPr>
        </p:nvSpPr>
        <p:spPr>
          <a:xfrm>
            <a:off x="6849667" y="1850783"/>
            <a:ext cx="1917000" cy="341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421" name="Google Shape;421;p22"/>
          <p:cNvSpPr txBox="1"/>
          <p:nvPr>
            <p:ph idx="8" type="body"/>
          </p:nvPr>
        </p:nvSpPr>
        <p:spPr>
          <a:xfrm>
            <a:off x="6849667" y="2261548"/>
            <a:ext cx="1917000" cy="235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100"/>
              <a:buNone/>
              <a:defRPr sz="11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422" name="Google Shape;422;p22"/>
          <p:cNvSpPr/>
          <p:nvPr/>
        </p:nvSpPr>
        <p:spPr>
          <a:xfrm rot="5400000">
            <a:off x="3718188" y="-3718189"/>
            <a:ext cx="1707625" cy="9144002"/>
          </a:xfrm>
          <a:custGeom>
            <a:rect b="b" l="l" r="r" t="t"/>
            <a:pathLst>
              <a:path extrusionOk="0" h="12192003" w="2276833">
                <a:moveTo>
                  <a:pt x="360000" y="11832003"/>
                </a:moveTo>
                <a:lnTo>
                  <a:pt x="1916832" y="11832003"/>
                </a:lnTo>
                <a:lnTo>
                  <a:pt x="1916833" y="360002"/>
                </a:lnTo>
                <a:lnTo>
                  <a:pt x="360000" y="360002"/>
                </a:lnTo>
                <a:close/>
                <a:moveTo>
                  <a:pt x="0" y="12192000"/>
                </a:moveTo>
                <a:lnTo>
                  <a:pt x="0" y="0"/>
                </a:lnTo>
                <a:lnTo>
                  <a:pt x="360000" y="0"/>
                </a:lnTo>
                <a:lnTo>
                  <a:pt x="360000" y="1"/>
                </a:lnTo>
                <a:lnTo>
                  <a:pt x="1916833" y="1"/>
                </a:lnTo>
                <a:lnTo>
                  <a:pt x="1916833" y="0"/>
                </a:lnTo>
                <a:lnTo>
                  <a:pt x="2276833" y="0"/>
                </a:lnTo>
                <a:lnTo>
                  <a:pt x="2276832" y="12192000"/>
                </a:lnTo>
                <a:lnTo>
                  <a:pt x="2266791" y="12192000"/>
                </a:lnTo>
                <a:lnTo>
                  <a:pt x="2266791" y="12192003"/>
                </a:lnTo>
                <a:lnTo>
                  <a:pt x="0" y="12192003"/>
                </a:lnTo>
                <a:lnTo>
                  <a:pt x="0" y="12192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23" name="Google Shape;423;p22"/>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24" name="Google Shape;424;p22"/>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425" name="Google Shape;425;p22"/>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15:clr>
            <a:srgbClr val="FBAE40"/>
          </p15:clr>
        </p15:guide>
        <p15:guide id="2" pos="5760">
          <p15:clr>
            <a:srgbClr val="FBAE40"/>
          </p15:clr>
        </p15:guide>
        <p15:guide id="3" pos="237">
          <p15:clr>
            <a:srgbClr val="FBAE40"/>
          </p15:clr>
        </p15:guide>
        <p15:guide id="4" pos="1445">
          <p15:clr>
            <a:srgbClr val="FBAE40"/>
          </p15:clr>
        </p15:guide>
        <p15:guide id="5" pos="1596">
          <p15:clr>
            <a:srgbClr val="FBAE40"/>
          </p15:clr>
        </p15:guide>
        <p15:guide id="6" pos="2804">
          <p15:clr>
            <a:srgbClr val="FBAE40"/>
          </p15:clr>
        </p15:guide>
        <p15:guide id="7" pos="2955">
          <p15:clr>
            <a:srgbClr val="FBAE40"/>
          </p15:clr>
        </p15:guide>
        <p15:guide id="8" pos="4163">
          <p15:clr>
            <a:srgbClr val="FBAE40"/>
          </p15:clr>
        </p15:guide>
        <p15:guide id="9" pos="4314">
          <p15:clr>
            <a:srgbClr val="FBAE40"/>
          </p15:clr>
        </p15:guide>
        <p15:guide id="10" pos="5522">
          <p15:clr>
            <a:srgbClr val="FBAE40"/>
          </p15:clr>
        </p15:guide>
        <p15:guide id="11" orient="horz">
          <p15:clr>
            <a:srgbClr val="FBAE40"/>
          </p15:clr>
        </p15:guide>
        <p15:guide id="12" orient="horz" pos="3240">
          <p15:clr>
            <a:srgbClr val="FBAE40"/>
          </p15:clr>
        </p15:guide>
        <p15:guide id="13" orient="horz" pos="1382">
          <p15:clr>
            <a:srgbClr val="FBAE40"/>
          </p15:clr>
        </p15:guide>
        <p15:guide id="14" orient="horz" pos="291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Message Slide - Left Column">
  <p:cSld name="Key Message Slide - Left Column">
    <p:spTree>
      <p:nvGrpSpPr>
        <p:cNvPr id="426" name="Shape 426"/>
        <p:cNvGrpSpPr/>
        <p:nvPr/>
      </p:nvGrpSpPr>
      <p:grpSpPr>
        <a:xfrm>
          <a:off x="0" y="0"/>
          <a:ext cx="0" cy="0"/>
          <a:chOff x="0" y="0"/>
          <a:chExt cx="0" cy="0"/>
        </a:xfrm>
      </p:grpSpPr>
      <p:sp>
        <p:nvSpPr>
          <p:cNvPr id="427" name="Google Shape;427;p23"/>
          <p:cNvSpPr txBox="1"/>
          <p:nvPr>
            <p:ph type="title"/>
          </p:nvPr>
        </p:nvSpPr>
        <p:spPr>
          <a:xfrm>
            <a:off x="386535" y="181052"/>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York University Logo&#10;" id="428" name="Google Shape;428;p23"/>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429" name="Google Shape;429;p23"/>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30" name="Google Shape;430;p23"/>
          <p:cNvSpPr/>
          <p:nvPr/>
        </p:nvSpPr>
        <p:spPr>
          <a:xfrm>
            <a:off x="0" y="897731"/>
            <a:ext cx="3531900" cy="3731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31" name="Google Shape;431;p23"/>
          <p:cNvSpPr txBox="1"/>
          <p:nvPr>
            <p:ph idx="1" type="body"/>
          </p:nvPr>
        </p:nvSpPr>
        <p:spPr>
          <a:xfrm>
            <a:off x="3680272" y="2841780"/>
            <a:ext cx="5080200" cy="178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
        <p:nvSpPr>
          <p:cNvPr id="432" name="Google Shape;432;p23"/>
          <p:cNvSpPr txBox="1"/>
          <p:nvPr>
            <p:ph idx="2" type="body"/>
          </p:nvPr>
        </p:nvSpPr>
        <p:spPr>
          <a:xfrm>
            <a:off x="3680272" y="897731"/>
            <a:ext cx="5080200" cy="178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
        <p:nvSpPr>
          <p:cNvPr id="433" name="Google Shape;433;p23"/>
          <p:cNvSpPr txBox="1"/>
          <p:nvPr>
            <p:ph idx="3" type="body"/>
          </p:nvPr>
        </p:nvSpPr>
        <p:spPr>
          <a:xfrm>
            <a:off x="381588" y="2806303"/>
            <a:ext cx="2766900" cy="1686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a:solidFill>
                  <a:schemeClr val="lt1"/>
                </a:solidFill>
              </a:defRPr>
            </a:lvl1pPr>
            <a:lvl2pPr indent="-304800" lvl="1" marL="914400" algn="l">
              <a:lnSpc>
                <a:spcPct val="100000"/>
              </a:lnSpc>
              <a:spcBef>
                <a:spcPts val="200"/>
              </a:spcBef>
              <a:spcAft>
                <a:spcPts val="0"/>
              </a:spcAft>
              <a:buClr>
                <a:schemeClr val="lt1"/>
              </a:buClr>
              <a:buSzPts val="1200"/>
              <a:buFont typeface="IBM Plex Sans"/>
              <a:buChar char="•"/>
              <a:defRPr>
                <a:solidFill>
                  <a:schemeClr val="lt1"/>
                </a:solidFill>
              </a:defRPr>
            </a:lvl2pPr>
            <a:lvl3pPr indent="-304800" lvl="2" marL="1371600" algn="l">
              <a:lnSpc>
                <a:spcPct val="100000"/>
              </a:lnSpc>
              <a:spcBef>
                <a:spcPts val="200"/>
              </a:spcBef>
              <a:spcAft>
                <a:spcPts val="0"/>
              </a:spcAft>
              <a:buSzPts val="1200"/>
              <a:buChar char="•"/>
              <a:defRPr>
                <a:solidFill>
                  <a:schemeClr val="lt1"/>
                </a:solidFill>
              </a:defRPr>
            </a:lvl3pPr>
            <a:lvl4pPr indent="-228600" lvl="3" marL="1828800" algn="l">
              <a:lnSpc>
                <a:spcPct val="100000"/>
              </a:lnSpc>
              <a:spcBef>
                <a:spcPts val="200"/>
              </a:spcBef>
              <a:spcAft>
                <a:spcPts val="0"/>
              </a:spcAft>
              <a:buClr>
                <a:schemeClr val="lt1"/>
              </a:buClr>
              <a:buSzPts val="1200"/>
              <a:buNone/>
              <a:defRPr>
                <a:solidFill>
                  <a:schemeClr val="lt1"/>
                </a:solidFill>
              </a:defRPr>
            </a:lvl4pPr>
            <a:lvl5pPr indent="-228600" lvl="4" marL="2286000" algn="l">
              <a:lnSpc>
                <a:spcPct val="100000"/>
              </a:lnSpc>
              <a:spcBef>
                <a:spcPts val="200"/>
              </a:spcBef>
              <a:spcAft>
                <a:spcPts val="0"/>
              </a:spcAft>
              <a:buClr>
                <a:schemeClr val="lt1"/>
              </a:buClr>
              <a:buSzPts val="1200"/>
              <a:buNone/>
              <a:defRPr>
                <a:solidFill>
                  <a:schemeClr val="lt1"/>
                </a:solidFill>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434" name="Google Shape;434;p23"/>
          <p:cNvSpPr txBox="1"/>
          <p:nvPr>
            <p:ph idx="4" type="body"/>
          </p:nvPr>
        </p:nvSpPr>
        <p:spPr>
          <a:xfrm>
            <a:off x="383381" y="1050131"/>
            <a:ext cx="2781300" cy="1661700"/>
          </a:xfrm>
          <a:prstGeom prst="rect">
            <a:avLst/>
          </a:prstGeom>
          <a:noFill/>
          <a:ln cap="flat" cmpd="sng" w="12700">
            <a:solidFill>
              <a:schemeClr val="lt1"/>
            </a:solidFill>
            <a:prstDash val="solid"/>
            <a:round/>
            <a:headEnd len="sm" w="sm" type="none"/>
            <a:tailEnd len="sm" w="sm" type="none"/>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lt1"/>
              </a:buClr>
              <a:buSzPts val="2100"/>
              <a:buNone/>
              <a:defRPr b="1" i="0" sz="2100">
                <a:solidFill>
                  <a:schemeClr val="lt1"/>
                </a:solidFill>
                <a:latin typeface="IBM Plex Sans SemiBold"/>
                <a:ea typeface="IBM Plex Sans SemiBold"/>
                <a:cs typeface="IBM Plex Sans SemiBold"/>
                <a:sym typeface="IBM Plex Sans SemiBold"/>
              </a:defRPr>
            </a:lvl1pPr>
            <a:lvl2pPr indent="-323850" lvl="1" marL="914400" algn="l">
              <a:lnSpc>
                <a:spcPct val="100000"/>
              </a:lnSpc>
              <a:spcBef>
                <a:spcPts val="200"/>
              </a:spcBef>
              <a:spcAft>
                <a:spcPts val="0"/>
              </a:spcAft>
              <a:buClr>
                <a:schemeClr val="lt1"/>
              </a:buClr>
              <a:buSzPts val="1500"/>
              <a:buFont typeface="IBM Plex Sans SemiBold"/>
              <a:buChar char="•"/>
              <a:defRPr b="1" i="0" sz="1500">
                <a:solidFill>
                  <a:schemeClr val="lt1"/>
                </a:solidFill>
                <a:latin typeface="IBM Plex Sans SemiBold"/>
                <a:ea typeface="IBM Plex Sans SemiBold"/>
                <a:cs typeface="IBM Plex Sans SemiBold"/>
                <a:sym typeface="IBM Plex Sans SemiBold"/>
              </a:defRPr>
            </a:lvl2pPr>
            <a:lvl3pPr indent="-323850" lvl="2" marL="1371600" algn="l">
              <a:lnSpc>
                <a:spcPct val="100000"/>
              </a:lnSpc>
              <a:spcBef>
                <a:spcPts val="200"/>
              </a:spcBef>
              <a:spcAft>
                <a:spcPts val="0"/>
              </a:spcAft>
              <a:buSzPts val="1500"/>
              <a:buChar char="•"/>
              <a:defRPr b="1" i="0" sz="15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435" name="Google Shape;435;p23"/>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436" name="Google Shape;436;p23"/>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orient="horz" pos="565">
          <p15:clr>
            <a:srgbClr val="FBAE40"/>
          </p15:clr>
        </p15:guide>
        <p15:guide id="3" orient="horz" pos="1688">
          <p15:clr>
            <a:srgbClr val="FBAE40"/>
          </p15:clr>
        </p15:guide>
        <p15:guide id="4" orient="horz" pos="1790">
          <p15:clr>
            <a:srgbClr val="FBAE40"/>
          </p15:clr>
        </p15:guide>
        <p15:guide id="5" orient="horz" pos="29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Column Slide - Left">
  <p:cSld name="Photo Column Slide - Left">
    <p:spTree>
      <p:nvGrpSpPr>
        <p:cNvPr id="437" name="Shape 437"/>
        <p:cNvGrpSpPr/>
        <p:nvPr/>
      </p:nvGrpSpPr>
      <p:grpSpPr>
        <a:xfrm>
          <a:off x="0" y="0"/>
          <a:ext cx="0" cy="0"/>
          <a:chOff x="0" y="0"/>
          <a:chExt cx="0" cy="0"/>
        </a:xfrm>
      </p:grpSpPr>
      <p:grpSp>
        <p:nvGrpSpPr>
          <p:cNvPr id="438" name="Google Shape;438;p24"/>
          <p:cNvGrpSpPr/>
          <p:nvPr/>
        </p:nvGrpSpPr>
        <p:grpSpPr>
          <a:xfrm>
            <a:off x="9065474" y="-190500"/>
            <a:ext cx="1625479" cy="1629957"/>
            <a:chOff x="12087299" y="-254000"/>
            <a:chExt cx="2167305" cy="2173276"/>
          </a:xfrm>
        </p:grpSpPr>
        <p:sp>
          <p:nvSpPr>
            <p:cNvPr id="439" name="Google Shape;439;p24"/>
            <p:cNvSpPr/>
            <p:nvPr/>
          </p:nvSpPr>
          <p:spPr>
            <a:xfrm>
              <a:off x="12254204" y="199076"/>
              <a:ext cx="2000400" cy="1720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40" name="Google Shape;440;p24"/>
            <p:cNvSpPr/>
            <p:nvPr/>
          </p:nvSpPr>
          <p:spPr>
            <a:xfrm>
              <a:off x="12254204"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41" name="Google Shape;441;p24"/>
            <p:cNvSpPr/>
            <p:nvPr/>
          </p:nvSpPr>
          <p:spPr>
            <a:xfrm flipH="1">
              <a:off x="12087299"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42" name="Google Shape;442;p24"/>
            <p:cNvSpPr txBox="1"/>
            <p:nvPr/>
          </p:nvSpPr>
          <p:spPr>
            <a:xfrm>
              <a:off x="12483865"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443" name="Google Shape;443;p24"/>
            <p:cNvSpPr txBox="1"/>
            <p:nvPr/>
          </p:nvSpPr>
          <p:spPr>
            <a:xfrm>
              <a:off x="12335975" y="461901"/>
              <a:ext cx="1797300" cy="14172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sz="1100"/>
            </a:p>
          </p:txBody>
        </p:sp>
      </p:grpSp>
      <p:grpSp>
        <p:nvGrpSpPr>
          <p:cNvPr id="444" name="Google Shape;444;p24"/>
          <p:cNvGrpSpPr/>
          <p:nvPr/>
        </p:nvGrpSpPr>
        <p:grpSpPr>
          <a:xfrm>
            <a:off x="9144000" y="-710506"/>
            <a:ext cx="1820636" cy="454050"/>
            <a:chOff x="12192000" y="-947342"/>
            <a:chExt cx="2427514" cy="605400"/>
          </a:xfrm>
        </p:grpSpPr>
        <p:sp>
          <p:nvSpPr>
            <p:cNvPr id="445" name="Google Shape;445;p24"/>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446" name="Google Shape;446;p24"/>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
        <p:nvSpPr>
          <p:cNvPr id="447" name="Google Shape;447;p24"/>
          <p:cNvSpPr txBox="1"/>
          <p:nvPr>
            <p:ph type="title"/>
          </p:nvPr>
        </p:nvSpPr>
        <p:spPr>
          <a:xfrm>
            <a:off x="3359150" y="169069"/>
            <a:ext cx="53982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8" name="Google Shape;448;p24"/>
          <p:cNvSpPr txBox="1"/>
          <p:nvPr>
            <p:ph idx="1" type="body"/>
          </p:nvPr>
        </p:nvSpPr>
        <p:spPr>
          <a:xfrm>
            <a:off x="3359150" y="951309"/>
            <a:ext cx="5401500" cy="367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pic>
        <p:nvPicPr>
          <p:cNvPr descr="York University Logo" id="449" name="Google Shape;449;p24"/>
          <p:cNvPicPr preferRelativeResize="0"/>
          <p:nvPr/>
        </p:nvPicPr>
        <p:blipFill rotWithShape="1">
          <a:blip r:embed="rId3">
            <a:alphaModFix/>
          </a:blip>
          <a:srcRect b="0" l="0" r="0" t="0"/>
          <a:stretch/>
        </p:blipFill>
        <p:spPr>
          <a:xfrm>
            <a:off x="8044435" y="4779594"/>
            <a:ext cx="930524" cy="205200"/>
          </a:xfrm>
          <a:prstGeom prst="rect">
            <a:avLst/>
          </a:prstGeom>
          <a:noFill/>
          <a:ln>
            <a:noFill/>
          </a:ln>
        </p:spPr>
      </p:pic>
      <p:sp>
        <p:nvSpPr>
          <p:cNvPr id="450" name="Google Shape;450;p24"/>
          <p:cNvSpPr/>
          <p:nvPr/>
        </p:nvSpPr>
        <p:spPr>
          <a:xfrm>
            <a:off x="137236" y="134584"/>
            <a:ext cx="2934772" cy="4874500"/>
          </a:xfrm>
          <a:custGeom>
            <a:rect b="b" l="l" r="r" t="t"/>
            <a:pathLst>
              <a:path extrusionOk="0" h="6499333" w="3913029">
                <a:moveTo>
                  <a:pt x="180000" y="180000"/>
                </a:moveTo>
                <a:lnTo>
                  <a:pt x="180000" y="6318469"/>
                </a:lnTo>
                <a:lnTo>
                  <a:pt x="3731334" y="6318469"/>
                </a:lnTo>
                <a:lnTo>
                  <a:pt x="3731334" y="180000"/>
                </a:lnTo>
                <a:close/>
                <a:moveTo>
                  <a:pt x="0" y="0"/>
                </a:moveTo>
                <a:lnTo>
                  <a:pt x="3913029" y="0"/>
                </a:lnTo>
                <a:lnTo>
                  <a:pt x="3913029" y="180000"/>
                </a:lnTo>
                <a:lnTo>
                  <a:pt x="3911334" y="180000"/>
                </a:lnTo>
                <a:lnTo>
                  <a:pt x="3911334" y="6318469"/>
                </a:lnTo>
                <a:lnTo>
                  <a:pt x="3913029" y="6318469"/>
                </a:lnTo>
                <a:lnTo>
                  <a:pt x="3913029" y="6498469"/>
                </a:lnTo>
                <a:lnTo>
                  <a:pt x="3911334" y="6498469"/>
                </a:lnTo>
                <a:lnTo>
                  <a:pt x="3911334" y="6499333"/>
                </a:lnTo>
                <a:lnTo>
                  <a:pt x="3731334" y="6499333"/>
                </a:lnTo>
                <a:lnTo>
                  <a:pt x="3731334" y="6498469"/>
                </a:lnTo>
                <a:lnTo>
                  <a:pt x="180000" y="6498469"/>
                </a:lnTo>
                <a:lnTo>
                  <a:pt x="180000" y="6499333"/>
                </a:lnTo>
                <a:lnTo>
                  <a:pt x="0" y="6499333"/>
                </a:lnTo>
                <a:lnTo>
                  <a:pt x="0" y="6498469"/>
                </a:lnTo>
                <a:lnTo>
                  <a:pt x="0" y="6318469"/>
                </a:lnTo>
                <a:lnTo>
                  <a:pt x="0" y="180000"/>
                </a:lnTo>
                <a:lnTo>
                  <a:pt x="0" y="180000"/>
                </a:lnTo>
                <a:close/>
              </a:path>
            </a:pathLst>
          </a:cu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51" name="Google Shape;451;p24"/>
          <p:cNvSpPr/>
          <p:nvPr>
            <p:ph idx="2" type="pic"/>
          </p:nvPr>
        </p:nvSpPr>
        <p:spPr>
          <a:xfrm>
            <a:off x="0" y="1303"/>
            <a:ext cx="3194100" cy="5142300"/>
          </a:xfrm>
          <a:prstGeom prst="rect">
            <a:avLst/>
          </a:prstGeom>
          <a:noFill/>
          <a:ln>
            <a:noFill/>
          </a:ln>
        </p:spPr>
        <p:txBody>
          <a:bodyPr anchorCtr="0" anchor="ctr" bIns="13500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452" name="Google Shape;452;p24"/>
          <p:cNvSpPr txBox="1"/>
          <p:nvPr>
            <p:ph idx="11" type="ftr"/>
          </p:nvPr>
        </p:nvSpPr>
        <p:spPr>
          <a:xfrm>
            <a:off x="3354705" y="4728176"/>
            <a:ext cx="4598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114">
          <p15:clr>
            <a:srgbClr val="FBAE40"/>
          </p15:clr>
        </p15:guide>
        <p15:guide id="2" pos="5522">
          <p15:clr>
            <a:srgbClr val="FBAE40"/>
          </p15:clr>
        </p15:guide>
        <p15:guide id="3" orient="horz" pos="291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Column Slide - Right">
  <p:cSld name="Photo Column Slide - Right">
    <p:spTree>
      <p:nvGrpSpPr>
        <p:cNvPr id="453" name="Shape 453"/>
        <p:cNvGrpSpPr/>
        <p:nvPr/>
      </p:nvGrpSpPr>
      <p:grpSpPr>
        <a:xfrm>
          <a:off x="0" y="0"/>
          <a:ext cx="0" cy="0"/>
          <a:chOff x="0" y="0"/>
          <a:chExt cx="0" cy="0"/>
        </a:xfrm>
      </p:grpSpPr>
      <p:grpSp>
        <p:nvGrpSpPr>
          <p:cNvPr id="454" name="Google Shape;454;p25"/>
          <p:cNvGrpSpPr/>
          <p:nvPr/>
        </p:nvGrpSpPr>
        <p:grpSpPr>
          <a:xfrm>
            <a:off x="9065474" y="-190500"/>
            <a:ext cx="1625479" cy="1629957"/>
            <a:chOff x="12087299" y="-254000"/>
            <a:chExt cx="2167305" cy="2173276"/>
          </a:xfrm>
        </p:grpSpPr>
        <p:sp>
          <p:nvSpPr>
            <p:cNvPr id="455" name="Google Shape;455;p25"/>
            <p:cNvSpPr/>
            <p:nvPr/>
          </p:nvSpPr>
          <p:spPr>
            <a:xfrm>
              <a:off x="12254204" y="199076"/>
              <a:ext cx="2000400" cy="1720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56" name="Google Shape;456;p25"/>
            <p:cNvSpPr/>
            <p:nvPr/>
          </p:nvSpPr>
          <p:spPr>
            <a:xfrm>
              <a:off x="12254204"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57" name="Google Shape;457;p25"/>
            <p:cNvSpPr/>
            <p:nvPr/>
          </p:nvSpPr>
          <p:spPr>
            <a:xfrm flipH="1">
              <a:off x="12087299"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58" name="Google Shape;458;p25"/>
            <p:cNvSpPr txBox="1"/>
            <p:nvPr/>
          </p:nvSpPr>
          <p:spPr>
            <a:xfrm>
              <a:off x="12483865"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459" name="Google Shape;459;p25"/>
            <p:cNvSpPr txBox="1"/>
            <p:nvPr/>
          </p:nvSpPr>
          <p:spPr>
            <a:xfrm>
              <a:off x="12335975" y="461901"/>
              <a:ext cx="1797300" cy="14172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sz="1100"/>
            </a:p>
          </p:txBody>
        </p:sp>
      </p:grpSp>
      <p:grpSp>
        <p:nvGrpSpPr>
          <p:cNvPr id="460" name="Google Shape;460;p25"/>
          <p:cNvGrpSpPr/>
          <p:nvPr/>
        </p:nvGrpSpPr>
        <p:grpSpPr>
          <a:xfrm>
            <a:off x="9144000" y="-710506"/>
            <a:ext cx="1820636" cy="454050"/>
            <a:chOff x="12192000" y="-947342"/>
            <a:chExt cx="2427514" cy="605400"/>
          </a:xfrm>
        </p:grpSpPr>
        <p:sp>
          <p:nvSpPr>
            <p:cNvPr id="461" name="Google Shape;461;p25"/>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462" name="Google Shape;462;p25"/>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
        <p:nvSpPr>
          <p:cNvPr id="463" name="Google Shape;463;p25"/>
          <p:cNvSpPr txBox="1"/>
          <p:nvPr>
            <p:ph type="title"/>
          </p:nvPr>
        </p:nvSpPr>
        <p:spPr>
          <a:xfrm>
            <a:off x="389731" y="169069"/>
            <a:ext cx="53982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64" name="Google Shape;464;p25"/>
          <p:cNvSpPr txBox="1"/>
          <p:nvPr>
            <p:ph idx="11" type="ftr"/>
          </p:nvPr>
        </p:nvSpPr>
        <p:spPr>
          <a:xfrm>
            <a:off x="753349" y="4728176"/>
            <a:ext cx="50418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5" name="Google Shape;465;p25"/>
          <p:cNvSpPr/>
          <p:nvPr/>
        </p:nvSpPr>
        <p:spPr>
          <a:xfrm>
            <a:off x="6087187" y="134584"/>
            <a:ext cx="2934772" cy="4874500"/>
          </a:xfrm>
          <a:custGeom>
            <a:rect b="b" l="l" r="r" t="t"/>
            <a:pathLst>
              <a:path extrusionOk="0" h="6499333" w="3913029">
                <a:moveTo>
                  <a:pt x="180000" y="180000"/>
                </a:moveTo>
                <a:lnTo>
                  <a:pt x="180000" y="6318469"/>
                </a:lnTo>
                <a:lnTo>
                  <a:pt x="3731334" y="6318469"/>
                </a:lnTo>
                <a:lnTo>
                  <a:pt x="3731334" y="180000"/>
                </a:lnTo>
                <a:close/>
                <a:moveTo>
                  <a:pt x="0" y="0"/>
                </a:moveTo>
                <a:lnTo>
                  <a:pt x="3913029" y="0"/>
                </a:lnTo>
                <a:lnTo>
                  <a:pt x="3913029" y="180000"/>
                </a:lnTo>
                <a:lnTo>
                  <a:pt x="3911334" y="180000"/>
                </a:lnTo>
                <a:lnTo>
                  <a:pt x="3911334" y="6318469"/>
                </a:lnTo>
                <a:lnTo>
                  <a:pt x="3913029" y="6318469"/>
                </a:lnTo>
                <a:lnTo>
                  <a:pt x="3913029" y="6498469"/>
                </a:lnTo>
                <a:lnTo>
                  <a:pt x="3911334" y="6498469"/>
                </a:lnTo>
                <a:lnTo>
                  <a:pt x="3911334" y="6499333"/>
                </a:lnTo>
                <a:lnTo>
                  <a:pt x="3731334" y="6499333"/>
                </a:lnTo>
                <a:lnTo>
                  <a:pt x="3731334" y="6498469"/>
                </a:lnTo>
                <a:lnTo>
                  <a:pt x="180000" y="6498469"/>
                </a:lnTo>
                <a:lnTo>
                  <a:pt x="180000" y="6499333"/>
                </a:lnTo>
                <a:lnTo>
                  <a:pt x="0" y="6499333"/>
                </a:lnTo>
                <a:lnTo>
                  <a:pt x="0" y="6498469"/>
                </a:lnTo>
                <a:lnTo>
                  <a:pt x="0" y="6318469"/>
                </a:lnTo>
                <a:lnTo>
                  <a:pt x="0" y="180000"/>
                </a:lnTo>
                <a:lnTo>
                  <a:pt x="0" y="180000"/>
                </a:lnTo>
                <a:close/>
              </a:path>
            </a:pathLst>
          </a:cu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66" name="Google Shape;466;p25"/>
          <p:cNvSpPr txBox="1"/>
          <p:nvPr>
            <p:ph idx="1" type="body"/>
          </p:nvPr>
        </p:nvSpPr>
        <p:spPr>
          <a:xfrm>
            <a:off x="383382" y="951309"/>
            <a:ext cx="5398200" cy="367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
        <p:nvSpPr>
          <p:cNvPr id="467" name="Google Shape;467;p25"/>
          <p:cNvSpPr/>
          <p:nvPr>
            <p:ph idx="2" type="pic"/>
          </p:nvPr>
        </p:nvSpPr>
        <p:spPr>
          <a:xfrm>
            <a:off x="5949950" y="1303"/>
            <a:ext cx="3194100" cy="5142300"/>
          </a:xfrm>
          <a:prstGeom prst="rect">
            <a:avLst/>
          </a:prstGeom>
          <a:noFill/>
          <a:ln>
            <a:noFill/>
          </a:ln>
        </p:spPr>
        <p:txBody>
          <a:bodyPr anchorCtr="0" anchor="ctr" bIns="135000" lIns="0" spcFirstLastPara="1" rIns="0" wrap="square" tIns="0">
            <a:noAutofit/>
          </a:bodyPr>
          <a:lstStyle>
            <a:lvl1pPr lvl="0" marR="0" rtl="0" algn="ctr">
              <a:lnSpc>
                <a:spcPct val="100000"/>
              </a:lnSpc>
              <a:spcBef>
                <a:spcPts val="0"/>
              </a:spcBef>
              <a:spcAft>
                <a:spcPts val="0"/>
              </a:spcAft>
              <a:buClr>
                <a:schemeClr val="dk1"/>
              </a:buClr>
              <a:buSzPts val="1200"/>
              <a:buFont typeface="Arial"/>
              <a:buNone/>
              <a:defRPr b="0" i="0" sz="1200" u="none" cap="none" strike="noStrike">
                <a:solidFill>
                  <a:schemeClr val="dk1"/>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468" name="Google Shape;468;p25"/>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37">
          <p15:clr>
            <a:srgbClr val="FBAE40"/>
          </p15:clr>
        </p15:guide>
        <p15:guide id="2" pos="3646">
          <p15:clr>
            <a:srgbClr val="FBAE40"/>
          </p15:clr>
        </p15:guide>
        <p15:guide id="3" orient="horz" pos="29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 Full Width">
  <p:cSld name="Quote Slide - Full Width">
    <p:spTree>
      <p:nvGrpSpPr>
        <p:cNvPr id="469" name="Shape 469"/>
        <p:cNvGrpSpPr/>
        <p:nvPr/>
      </p:nvGrpSpPr>
      <p:grpSpPr>
        <a:xfrm>
          <a:off x="0" y="0"/>
          <a:ext cx="0" cy="0"/>
          <a:chOff x="0" y="0"/>
          <a:chExt cx="0" cy="0"/>
        </a:xfrm>
      </p:grpSpPr>
      <p:sp>
        <p:nvSpPr>
          <p:cNvPr id="470" name="Google Shape;470;p26"/>
          <p:cNvSpPr txBox="1"/>
          <p:nvPr>
            <p:ph type="title"/>
          </p:nvPr>
        </p:nvSpPr>
        <p:spPr>
          <a:xfrm>
            <a:off x="4052455" y="6321"/>
            <a:ext cx="47190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1" name="Google Shape;471;p26"/>
          <p:cNvSpPr txBox="1"/>
          <p:nvPr>
            <p:ph idx="1" type="body"/>
          </p:nvPr>
        </p:nvSpPr>
        <p:spPr>
          <a:xfrm>
            <a:off x="635508" y="1146900"/>
            <a:ext cx="7872900" cy="2582400"/>
          </a:xfrm>
          <a:prstGeom prst="rect">
            <a:avLst/>
          </a:prstGeom>
          <a:solidFill>
            <a:schemeClr val="l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rgbClr val="262626"/>
              </a:buClr>
              <a:buSzPts val="2700"/>
              <a:buNone/>
              <a:defRPr b="0" i="0" sz="2700">
                <a:latin typeface="IBM Plex Serif Medium"/>
                <a:ea typeface="IBM Plex Serif Medium"/>
                <a:cs typeface="IBM Plex Serif Medium"/>
                <a:sym typeface="IBM Plex Serif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472" name="Google Shape;472;p26"/>
          <p:cNvSpPr txBox="1"/>
          <p:nvPr>
            <p:ph idx="2" type="body"/>
          </p:nvPr>
        </p:nvSpPr>
        <p:spPr>
          <a:xfrm>
            <a:off x="383381" y="4393811"/>
            <a:ext cx="8377200" cy="253500"/>
          </a:xfrm>
          <a:prstGeom prst="rect">
            <a:avLst/>
          </a:prstGeom>
          <a:solidFill>
            <a:schemeClr val="lt1"/>
          </a:solidFill>
          <a:ln>
            <a:noFill/>
          </a:ln>
        </p:spPr>
        <p:txBody>
          <a:bodyPr anchorCtr="0" anchor="ctr" bIns="0" lIns="0" spcFirstLastPara="1" rIns="0" wrap="square" tIns="0">
            <a:noAutofit/>
          </a:bodyPr>
          <a:lstStyle>
            <a:lvl1pPr indent="-228600" lvl="0" marL="457200" algn="r">
              <a:lnSpc>
                <a:spcPct val="100000"/>
              </a:lnSpc>
              <a:spcBef>
                <a:spcPts val="0"/>
              </a:spcBef>
              <a:spcAft>
                <a:spcPts val="0"/>
              </a:spcAft>
              <a:buClr>
                <a:srgbClr val="262626"/>
              </a:buClr>
              <a:buSzPts val="1200"/>
              <a:buNone/>
              <a:defRPr b="0" i="0" sz="1200">
                <a:latin typeface="IBM Plex Serif ExtraLight"/>
                <a:ea typeface="IBM Plex Serif ExtraLight"/>
                <a:cs typeface="IBM Plex Serif ExtraLight"/>
                <a:sym typeface="IBM Plex Serif ExtraLight"/>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pic>
        <p:nvPicPr>
          <p:cNvPr descr="York University Logo" id="473" name="Google Shape;473;p26"/>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474" name="Google Shape;474;p26"/>
          <p:cNvSpPr/>
          <p:nvPr/>
        </p:nvSpPr>
        <p:spPr>
          <a:xfrm flipH="1" rot="10800000">
            <a:off x="452628" y="3586233"/>
            <a:ext cx="8243316" cy="411023"/>
          </a:xfrm>
          <a:custGeom>
            <a:rect b="b" l="l" r="r" t="t"/>
            <a:pathLst>
              <a:path extrusionOk="0" h="530352" w="10991088">
                <a:moveTo>
                  <a:pt x="0" y="493776"/>
                </a:moveTo>
                <a:lnTo>
                  <a:pt x="0" y="0"/>
                </a:lnTo>
                <a:lnTo>
                  <a:pt x="10991088" y="0"/>
                </a:lnTo>
                <a:lnTo>
                  <a:pt x="10991088" y="530352"/>
                </a:lnTo>
              </a:path>
            </a:pathLst>
          </a:custGeom>
          <a:noFill/>
          <a:ln cap="flat" cmpd="sng" w="1524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75" name="Google Shape;475;p26"/>
          <p:cNvSpPr/>
          <p:nvPr/>
        </p:nvSpPr>
        <p:spPr>
          <a:xfrm>
            <a:off x="452628" y="762281"/>
            <a:ext cx="8243316" cy="411023"/>
          </a:xfrm>
          <a:custGeom>
            <a:rect b="b" l="l" r="r" t="t"/>
            <a:pathLst>
              <a:path extrusionOk="0" h="530352" w="10991088">
                <a:moveTo>
                  <a:pt x="0" y="493776"/>
                </a:moveTo>
                <a:lnTo>
                  <a:pt x="0" y="0"/>
                </a:lnTo>
                <a:lnTo>
                  <a:pt x="10991088" y="0"/>
                </a:lnTo>
                <a:lnTo>
                  <a:pt x="10991088" y="530352"/>
                </a:lnTo>
              </a:path>
            </a:pathLst>
          </a:custGeom>
          <a:noFill/>
          <a:ln cap="flat" cmpd="sng" w="1524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76" name="Google Shape;476;p26"/>
          <p:cNvSpPr/>
          <p:nvPr/>
        </p:nvSpPr>
        <p:spPr>
          <a:xfrm>
            <a:off x="7731339" y="3503854"/>
            <a:ext cx="964500" cy="1985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2"/>
              </a:buClr>
              <a:buSzPts val="12500"/>
              <a:buFont typeface="Arial"/>
              <a:buNone/>
            </a:pPr>
            <a:r>
              <a:rPr b="1" i="0" lang="en-GB" sz="12500">
                <a:solidFill>
                  <a:schemeClr val="accent2"/>
                </a:solidFill>
                <a:latin typeface="IBM Plex Serif"/>
                <a:ea typeface="IBM Plex Serif"/>
                <a:cs typeface="IBM Plex Serif"/>
                <a:sym typeface="IBM Plex Serif"/>
              </a:rPr>
              <a:t>”</a:t>
            </a:r>
            <a:endParaRPr sz="1100"/>
          </a:p>
        </p:txBody>
      </p:sp>
      <p:sp>
        <p:nvSpPr>
          <p:cNvPr id="477" name="Google Shape;477;p26"/>
          <p:cNvSpPr/>
          <p:nvPr/>
        </p:nvSpPr>
        <p:spPr>
          <a:xfrm>
            <a:off x="516661" y="103913"/>
            <a:ext cx="964500" cy="1985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2"/>
              </a:buClr>
              <a:buSzPts val="12500"/>
              <a:buFont typeface="Arial"/>
              <a:buNone/>
            </a:pPr>
            <a:r>
              <a:rPr b="1" i="0" lang="en-GB" sz="12500">
                <a:solidFill>
                  <a:schemeClr val="accent2"/>
                </a:solidFill>
                <a:latin typeface="IBM Plex Serif"/>
                <a:ea typeface="IBM Plex Serif"/>
                <a:cs typeface="IBM Plex Serif"/>
                <a:sym typeface="IBM Plex Serif"/>
              </a:rPr>
              <a:t>“</a:t>
            </a:r>
            <a:endParaRPr sz="1100"/>
          </a:p>
        </p:txBody>
      </p:sp>
      <p:sp>
        <p:nvSpPr>
          <p:cNvPr id="478" name="Google Shape;478;p26"/>
          <p:cNvSpPr/>
          <p:nvPr/>
        </p:nvSpPr>
        <p:spPr>
          <a:xfrm>
            <a:off x="-209549" y="1097756"/>
            <a:ext cx="90384" cy="2362906"/>
          </a:xfrm>
          <a:custGeom>
            <a:rect b="b" l="l" r="r" t="t"/>
            <a:pathLst>
              <a:path extrusionOk="0" h="3140075" w="187325">
                <a:moveTo>
                  <a:pt x="187325" y="0"/>
                </a:moveTo>
                <a:lnTo>
                  <a:pt x="0" y="0"/>
                </a:lnTo>
                <a:lnTo>
                  <a:pt x="0" y="3140075"/>
                </a:lnTo>
                <a:lnTo>
                  <a:pt x="171450" y="3140075"/>
                </a:lnTo>
              </a:path>
            </a:pathLst>
          </a:custGeom>
          <a:noFill/>
          <a:ln cap="flat" cmpd="sng" w="9525">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79" name="Google Shape;479;p26"/>
          <p:cNvSpPr/>
          <p:nvPr/>
        </p:nvSpPr>
        <p:spPr>
          <a:xfrm>
            <a:off x="-1435893" y="1455460"/>
            <a:ext cx="1189200" cy="16467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dk1"/>
              </a:buClr>
              <a:buSzPts val="800"/>
              <a:buFont typeface="Arial"/>
              <a:buNone/>
            </a:pPr>
            <a:r>
              <a:rPr b="0" i="0" lang="en-GB" sz="800">
                <a:solidFill>
                  <a:schemeClr val="dk1"/>
                </a:solidFill>
                <a:latin typeface="IBM Plex Sans"/>
                <a:ea typeface="IBM Plex Sans"/>
                <a:cs typeface="IBM Plex Sans"/>
                <a:sym typeface="IBM Plex Sans"/>
              </a:rPr>
              <a:t>Quote area</a:t>
            </a:r>
            <a:endParaRPr sz="1100"/>
          </a:p>
          <a:p>
            <a:pPr indent="0" lvl="0" marL="0" marR="0" rtl="0" algn="r">
              <a:lnSpc>
                <a:spcPct val="100000"/>
              </a:lnSpc>
              <a:spcBef>
                <a:spcPts val="200"/>
              </a:spcBef>
              <a:spcAft>
                <a:spcPts val="0"/>
              </a:spcAft>
              <a:buClr>
                <a:schemeClr val="dk1"/>
              </a:buClr>
              <a:buSzPts val="800"/>
              <a:buFont typeface="Arial"/>
              <a:buNone/>
            </a:pPr>
            <a:r>
              <a:rPr b="1" i="0" lang="en-GB" sz="800">
                <a:solidFill>
                  <a:schemeClr val="dk1"/>
                </a:solidFill>
                <a:latin typeface="IBM Plex Sans SemiBold"/>
                <a:ea typeface="IBM Plex Sans SemiBold"/>
                <a:cs typeface="IBM Plex Sans SemiBold"/>
                <a:sym typeface="IBM Plex Sans SemiBold"/>
              </a:rPr>
              <a:t>4 lines max</a:t>
            </a:r>
            <a:endParaRPr sz="1100"/>
          </a:p>
        </p:txBody>
      </p:sp>
      <p:sp>
        <p:nvSpPr>
          <p:cNvPr id="480" name="Google Shape;480;p26"/>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481" name="Google Shape;481;p26"/>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44">
          <p15:clr>
            <a:srgbClr val="FBAE40"/>
          </p15:clr>
        </p15:guide>
        <p15:guide id="2" pos="5516">
          <p15:clr>
            <a:srgbClr val="FBAE40"/>
          </p15:clr>
        </p15:guide>
        <p15:guide id="3" orient="horz" pos="650">
          <p15:clr>
            <a:srgbClr val="FBAE40"/>
          </p15:clr>
        </p15:guide>
        <p15:guide id="4" orient="horz" pos="2709">
          <p15:clr>
            <a:srgbClr val="FBAE40"/>
          </p15:clr>
        </p15:guide>
        <p15:guide id="5" orient="horz" pos="2284">
          <p15:clr>
            <a:srgbClr val="FBAE40"/>
          </p15:clr>
        </p15:guide>
        <p15:guide id="6" orient="horz" pos="286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 2 Columns">
  <p:cSld name="Quote Slide - 2 Columns">
    <p:spTree>
      <p:nvGrpSpPr>
        <p:cNvPr id="482" name="Shape 482"/>
        <p:cNvGrpSpPr/>
        <p:nvPr/>
      </p:nvGrpSpPr>
      <p:grpSpPr>
        <a:xfrm>
          <a:off x="0" y="0"/>
          <a:ext cx="0" cy="0"/>
          <a:chOff x="0" y="0"/>
          <a:chExt cx="0" cy="0"/>
        </a:xfrm>
      </p:grpSpPr>
      <p:grpSp>
        <p:nvGrpSpPr>
          <p:cNvPr id="483" name="Google Shape;483;p27"/>
          <p:cNvGrpSpPr/>
          <p:nvPr/>
        </p:nvGrpSpPr>
        <p:grpSpPr>
          <a:xfrm>
            <a:off x="9065474" y="-190500"/>
            <a:ext cx="1625479" cy="1629957"/>
            <a:chOff x="12087299" y="-254000"/>
            <a:chExt cx="2167305" cy="2173276"/>
          </a:xfrm>
        </p:grpSpPr>
        <p:sp>
          <p:nvSpPr>
            <p:cNvPr id="484" name="Google Shape;484;p27"/>
            <p:cNvSpPr/>
            <p:nvPr/>
          </p:nvSpPr>
          <p:spPr>
            <a:xfrm>
              <a:off x="12254204" y="199076"/>
              <a:ext cx="2000400" cy="1720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85" name="Google Shape;485;p27"/>
            <p:cNvSpPr/>
            <p:nvPr/>
          </p:nvSpPr>
          <p:spPr>
            <a:xfrm>
              <a:off x="12254204"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86" name="Google Shape;486;p27"/>
            <p:cNvSpPr/>
            <p:nvPr/>
          </p:nvSpPr>
          <p:spPr>
            <a:xfrm flipH="1">
              <a:off x="12087299"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487" name="Google Shape;487;p27"/>
            <p:cNvSpPr txBox="1"/>
            <p:nvPr/>
          </p:nvSpPr>
          <p:spPr>
            <a:xfrm>
              <a:off x="12483865"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488" name="Google Shape;488;p27"/>
            <p:cNvSpPr txBox="1"/>
            <p:nvPr/>
          </p:nvSpPr>
          <p:spPr>
            <a:xfrm>
              <a:off x="12335975" y="461901"/>
              <a:ext cx="1797300" cy="14172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sz="1100"/>
            </a:p>
          </p:txBody>
        </p:sp>
      </p:grpSp>
      <p:grpSp>
        <p:nvGrpSpPr>
          <p:cNvPr id="489" name="Google Shape;489;p27"/>
          <p:cNvGrpSpPr/>
          <p:nvPr/>
        </p:nvGrpSpPr>
        <p:grpSpPr>
          <a:xfrm>
            <a:off x="9144000" y="-710506"/>
            <a:ext cx="1820636" cy="454050"/>
            <a:chOff x="12192000" y="-947342"/>
            <a:chExt cx="2427514" cy="605400"/>
          </a:xfrm>
        </p:grpSpPr>
        <p:sp>
          <p:nvSpPr>
            <p:cNvPr id="490" name="Google Shape;490;p27"/>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491" name="Google Shape;491;p27"/>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
        <p:nvSpPr>
          <p:cNvPr id="492" name="Google Shape;492;p27"/>
          <p:cNvSpPr txBox="1"/>
          <p:nvPr>
            <p:ph type="title"/>
          </p:nvPr>
        </p:nvSpPr>
        <p:spPr>
          <a:xfrm>
            <a:off x="4697262" y="-56878"/>
            <a:ext cx="40743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3" name="Google Shape;493;p27"/>
          <p:cNvSpPr txBox="1"/>
          <p:nvPr>
            <p:ph idx="1" type="body"/>
          </p:nvPr>
        </p:nvSpPr>
        <p:spPr>
          <a:xfrm>
            <a:off x="5045582" y="722121"/>
            <a:ext cx="3714900" cy="34422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Clr>
                <a:srgbClr val="262626"/>
              </a:buClr>
              <a:buSzPts val="2700"/>
              <a:buNone/>
              <a:defRPr b="0" i="0" sz="2700">
                <a:latin typeface="IBM Plex Serif Medium"/>
                <a:ea typeface="IBM Plex Serif Medium"/>
                <a:cs typeface="IBM Plex Serif Medium"/>
                <a:sym typeface="IBM Plex Serif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494" name="Google Shape;494;p27"/>
          <p:cNvSpPr txBox="1"/>
          <p:nvPr>
            <p:ph idx="2" type="body"/>
          </p:nvPr>
        </p:nvSpPr>
        <p:spPr>
          <a:xfrm>
            <a:off x="5045583" y="4446015"/>
            <a:ext cx="3714900" cy="245100"/>
          </a:xfrm>
          <a:prstGeom prst="rect">
            <a:avLst/>
          </a:prstGeom>
          <a:solidFill>
            <a:schemeClr val="lt1"/>
          </a:solidFill>
          <a:ln>
            <a:noFill/>
          </a:ln>
        </p:spPr>
        <p:txBody>
          <a:bodyPr anchorCtr="0" anchor="ctr" bIns="0" lIns="0" spcFirstLastPara="1" rIns="0" wrap="square" tIns="0">
            <a:noAutofit/>
          </a:bodyPr>
          <a:lstStyle>
            <a:lvl1pPr indent="-228600" lvl="0" marL="457200" algn="r">
              <a:lnSpc>
                <a:spcPct val="100000"/>
              </a:lnSpc>
              <a:spcBef>
                <a:spcPts val="0"/>
              </a:spcBef>
              <a:spcAft>
                <a:spcPts val="0"/>
              </a:spcAft>
              <a:buClr>
                <a:srgbClr val="262626"/>
              </a:buClr>
              <a:buSzPts val="1200"/>
              <a:buNone/>
              <a:defRPr b="0" i="0" sz="1200">
                <a:latin typeface="IBM Plex Serif ExtraLight"/>
                <a:ea typeface="IBM Plex Serif ExtraLight"/>
                <a:cs typeface="IBM Plex Serif ExtraLight"/>
                <a:sym typeface="IBM Plex Serif ExtraLight"/>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pic>
        <p:nvPicPr>
          <p:cNvPr descr="York University Logo" id="495" name="Google Shape;495;p27"/>
          <p:cNvPicPr preferRelativeResize="0"/>
          <p:nvPr/>
        </p:nvPicPr>
        <p:blipFill rotWithShape="1">
          <a:blip r:embed="rId3">
            <a:alphaModFix/>
          </a:blip>
          <a:srcRect b="0" l="0" r="0" t="0"/>
          <a:stretch/>
        </p:blipFill>
        <p:spPr>
          <a:xfrm>
            <a:off x="8044435" y="4779594"/>
            <a:ext cx="930524" cy="205200"/>
          </a:xfrm>
          <a:prstGeom prst="rect">
            <a:avLst/>
          </a:prstGeom>
          <a:noFill/>
          <a:ln>
            <a:noFill/>
          </a:ln>
        </p:spPr>
      </p:pic>
      <p:sp>
        <p:nvSpPr>
          <p:cNvPr id="496" name="Google Shape;496;p27"/>
          <p:cNvSpPr/>
          <p:nvPr/>
        </p:nvSpPr>
        <p:spPr>
          <a:xfrm>
            <a:off x="8070492" y="3483697"/>
            <a:ext cx="964500" cy="1985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2"/>
              </a:buClr>
              <a:buSzPts val="12500"/>
              <a:buFont typeface="Arial"/>
              <a:buNone/>
            </a:pPr>
            <a:r>
              <a:rPr b="1" i="0" lang="en-GB" sz="12500">
                <a:solidFill>
                  <a:schemeClr val="accent2"/>
                </a:solidFill>
                <a:latin typeface="IBM Plex Serif"/>
                <a:ea typeface="IBM Plex Serif"/>
                <a:cs typeface="IBM Plex Serif"/>
                <a:sym typeface="IBM Plex Serif"/>
              </a:rPr>
              <a:t>”</a:t>
            </a:r>
            <a:endParaRPr sz="1100"/>
          </a:p>
        </p:txBody>
      </p:sp>
      <p:sp>
        <p:nvSpPr>
          <p:cNvPr id="497" name="Google Shape;497;p27"/>
          <p:cNvSpPr/>
          <p:nvPr/>
        </p:nvSpPr>
        <p:spPr>
          <a:xfrm>
            <a:off x="0" y="0"/>
            <a:ext cx="4572000" cy="5149792"/>
          </a:xfrm>
          <a:custGeom>
            <a:rect b="b" l="l" r="r" t="t"/>
            <a:pathLst>
              <a:path extrusionOk="0" h="6866389" w="6096000">
                <a:moveTo>
                  <a:pt x="180000" y="180001"/>
                </a:moveTo>
                <a:lnTo>
                  <a:pt x="180000" y="6686389"/>
                </a:lnTo>
                <a:lnTo>
                  <a:pt x="5916000" y="6686389"/>
                </a:lnTo>
                <a:lnTo>
                  <a:pt x="5916000" y="180001"/>
                </a:lnTo>
                <a:lnTo>
                  <a:pt x="180000" y="180001"/>
                </a:lnTo>
                <a:close/>
                <a:moveTo>
                  <a:pt x="0" y="0"/>
                </a:moveTo>
                <a:lnTo>
                  <a:pt x="180000" y="0"/>
                </a:lnTo>
                <a:lnTo>
                  <a:pt x="180000" y="1"/>
                </a:lnTo>
                <a:lnTo>
                  <a:pt x="5916000" y="1"/>
                </a:lnTo>
                <a:lnTo>
                  <a:pt x="5916000" y="0"/>
                </a:lnTo>
                <a:lnTo>
                  <a:pt x="6096000" y="0"/>
                </a:lnTo>
                <a:lnTo>
                  <a:pt x="6096000" y="6858000"/>
                </a:lnTo>
                <a:lnTo>
                  <a:pt x="1" y="6866389"/>
                </a:lnTo>
                <a:lnTo>
                  <a:pt x="1" y="6858000"/>
                </a:lnTo>
                <a:lnTo>
                  <a:pt x="0" y="6858000"/>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498" name="Google Shape;498;p27"/>
          <p:cNvSpPr/>
          <p:nvPr>
            <p:ph idx="3" type="pic"/>
          </p:nvPr>
        </p:nvSpPr>
        <p:spPr>
          <a:xfrm>
            <a:off x="133349" y="133597"/>
            <a:ext cx="4305300" cy="4883700"/>
          </a:xfrm>
          <a:prstGeom prst="rect">
            <a:avLst/>
          </a:prstGeom>
          <a:solidFill>
            <a:schemeClr val="lt1"/>
          </a:solidFill>
          <a:ln>
            <a:noFill/>
          </a:ln>
        </p:spPr>
        <p:txBody>
          <a:bodyPr anchorCtr="0" anchor="ctr" bIns="0" lIns="0" spcFirstLastPara="1" rIns="27000" wrap="square" tIns="0">
            <a:noAutofit/>
          </a:bodyPr>
          <a:lstStyle>
            <a:lvl1pPr lvl="0" marR="0" rtl="0" algn="ctr">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499" name="Google Shape;499;p27"/>
          <p:cNvSpPr/>
          <p:nvPr/>
        </p:nvSpPr>
        <p:spPr>
          <a:xfrm>
            <a:off x="4572000" y="145477"/>
            <a:ext cx="964500" cy="1985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accent2"/>
              </a:buClr>
              <a:buSzPts val="12500"/>
              <a:buFont typeface="Arial"/>
              <a:buNone/>
            </a:pPr>
            <a:r>
              <a:rPr b="1" i="0" lang="en-GB" sz="12500">
                <a:solidFill>
                  <a:schemeClr val="accent2"/>
                </a:solidFill>
                <a:latin typeface="IBM Plex Serif"/>
                <a:ea typeface="IBM Plex Serif"/>
                <a:cs typeface="IBM Plex Serif"/>
                <a:sym typeface="IBM Plex Serif"/>
              </a:rPr>
              <a:t>“</a:t>
            </a:r>
            <a:endParaRPr sz="1100"/>
          </a:p>
        </p:txBody>
      </p:sp>
      <p:sp>
        <p:nvSpPr>
          <p:cNvPr id="500" name="Google Shape;500;p27"/>
          <p:cNvSpPr txBox="1"/>
          <p:nvPr>
            <p:ph idx="11" type="ftr"/>
          </p:nvPr>
        </p:nvSpPr>
        <p:spPr>
          <a:xfrm>
            <a:off x="5038826" y="4748959"/>
            <a:ext cx="2914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5522">
          <p15:clr>
            <a:srgbClr val="FBAE40"/>
          </p15:clr>
        </p15:guide>
        <p15:guide id="2" orient="horz" pos="2709">
          <p15:clr>
            <a:srgbClr val="FBAE40"/>
          </p15:clr>
        </p15:guide>
        <p15:guide id="3" orient="horz" pos="2862">
          <p15:clr>
            <a:srgbClr val="FBAE40"/>
          </p15:clr>
        </p15:guide>
        <p15:guide id="4" orient="horz" pos="361">
          <p15:clr>
            <a:srgbClr val="FBAE40"/>
          </p15:clr>
        </p15:guide>
        <p15:guide id="5" pos="316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lide - Basic">
  <p:cSld name="Three Column Slide - Basic">
    <p:spTree>
      <p:nvGrpSpPr>
        <p:cNvPr id="501" name="Shape 501"/>
        <p:cNvGrpSpPr/>
        <p:nvPr/>
      </p:nvGrpSpPr>
      <p:grpSpPr>
        <a:xfrm>
          <a:off x="0" y="0"/>
          <a:ext cx="0" cy="0"/>
          <a:chOff x="0" y="0"/>
          <a:chExt cx="0" cy="0"/>
        </a:xfrm>
      </p:grpSpPr>
      <p:sp>
        <p:nvSpPr>
          <p:cNvPr id="502" name="Google Shape;502;p28"/>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York University Logo" id="503" name="Google Shape;503;p28"/>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504" name="Google Shape;504;p28"/>
          <p:cNvSpPr txBox="1"/>
          <p:nvPr>
            <p:ph idx="1" type="body"/>
          </p:nvPr>
        </p:nvSpPr>
        <p:spPr>
          <a:xfrm>
            <a:off x="388824" y="897731"/>
            <a:ext cx="2643600" cy="39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05" name="Google Shape;505;p28"/>
          <p:cNvSpPr txBox="1"/>
          <p:nvPr>
            <p:ph idx="2" type="body"/>
          </p:nvPr>
        </p:nvSpPr>
        <p:spPr>
          <a:xfrm>
            <a:off x="389144" y="1329929"/>
            <a:ext cx="2642400" cy="329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506" name="Google Shape;506;p28"/>
          <p:cNvSpPr txBox="1"/>
          <p:nvPr>
            <p:ph idx="3" type="body"/>
          </p:nvPr>
        </p:nvSpPr>
        <p:spPr>
          <a:xfrm>
            <a:off x="3249216" y="897731"/>
            <a:ext cx="2643600" cy="39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07" name="Google Shape;507;p28"/>
          <p:cNvSpPr txBox="1"/>
          <p:nvPr>
            <p:ph idx="4" type="body"/>
          </p:nvPr>
        </p:nvSpPr>
        <p:spPr>
          <a:xfrm>
            <a:off x="3253978" y="1329929"/>
            <a:ext cx="2632500" cy="329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508" name="Google Shape;508;p28"/>
          <p:cNvSpPr txBox="1"/>
          <p:nvPr>
            <p:ph idx="5" type="body"/>
          </p:nvPr>
        </p:nvSpPr>
        <p:spPr>
          <a:xfrm>
            <a:off x="6138174" y="897731"/>
            <a:ext cx="2628300" cy="39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09" name="Google Shape;509;p28"/>
          <p:cNvSpPr txBox="1"/>
          <p:nvPr>
            <p:ph idx="6" type="body"/>
          </p:nvPr>
        </p:nvSpPr>
        <p:spPr>
          <a:xfrm>
            <a:off x="6137655" y="1329929"/>
            <a:ext cx="2619300" cy="329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510" name="Google Shape;510;p28"/>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511" name="Google Shape;511;p28"/>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512" name="Google Shape;512;p28"/>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5522">
          <p15:clr>
            <a:srgbClr val="FBAE40"/>
          </p15:clr>
        </p15:guide>
        <p15:guide id="3" orient="horz" pos="838">
          <p15:clr>
            <a:srgbClr val="FBAE40"/>
          </p15:clr>
        </p15:guide>
        <p15:guide id="4" orient="horz" pos="2916">
          <p15:clr>
            <a:srgbClr val="FBAE40"/>
          </p15:clr>
        </p15:guide>
        <p15:guide id="5" orient="horz" pos="565">
          <p15:clr>
            <a:srgbClr val="FBAE40"/>
          </p15:clr>
        </p15:guide>
        <p15:guide id="6" pos="2047">
          <p15:clr>
            <a:srgbClr val="FBAE40"/>
          </p15:clr>
        </p15:guide>
        <p15:guide id="7" pos="1910">
          <p15:clr>
            <a:srgbClr val="FBAE40"/>
          </p15:clr>
        </p15:guide>
        <p15:guide id="8" pos="3713">
          <p15:clr>
            <a:srgbClr val="FBAE40"/>
          </p15:clr>
        </p15:guide>
        <p15:guide id="9" pos="386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Slide - Basic">
  <p:cSld name="Four Column Slide - Basic">
    <p:spTree>
      <p:nvGrpSpPr>
        <p:cNvPr id="513" name="Shape 513"/>
        <p:cNvGrpSpPr/>
        <p:nvPr/>
      </p:nvGrpSpPr>
      <p:grpSpPr>
        <a:xfrm>
          <a:off x="0" y="0"/>
          <a:ext cx="0" cy="0"/>
          <a:chOff x="0" y="0"/>
          <a:chExt cx="0" cy="0"/>
        </a:xfrm>
      </p:grpSpPr>
      <p:sp>
        <p:nvSpPr>
          <p:cNvPr id="514" name="Google Shape;514;p29"/>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5" name="Google Shape;515;p29"/>
          <p:cNvSpPr txBox="1"/>
          <p:nvPr>
            <p:ph idx="1" type="body"/>
          </p:nvPr>
        </p:nvSpPr>
        <p:spPr>
          <a:xfrm>
            <a:off x="388824" y="897731"/>
            <a:ext cx="1905600" cy="39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16" name="Google Shape;516;p29"/>
          <p:cNvSpPr txBox="1"/>
          <p:nvPr>
            <p:ph idx="2" type="body"/>
          </p:nvPr>
        </p:nvSpPr>
        <p:spPr>
          <a:xfrm>
            <a:off x="389144" y="1329929"/>
            <a:ext cx="1905300" cy="329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100"/>
              <a:buNone/>
              <a:defRPr sz="11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517" name="Google Shape;517;p29"/>
          <p:cNvSpPr txBox="1"/>
          <p:nvPr>
            <p:ph idx="3" type="body"/>
          </p:nvPr>
        </p:nvSpPr>
        <p:spPr>
          <a:xfrm>
            <a:off x="2533650" y="897731"/>
            <a:ext cx="1905600" cy="39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18" name="Google Shape;518;p29"/>
          <p:cNvSpPr txBox="1"/>
          <p:nvPr>
            <p:ph idx="4" type="body"/>
          </p:nvPr>
        </p:nvSpPr>
        <p:spPr>
          <a:xfrm>
            <a:off x="2533650" y="1329929"/>
            <a:ext cx="1914900" cy="329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100"/>
              <a:buNone/>
              <a:defRPr sz="11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519" name="Google Shape;519;p29"/>
          <p:cNvSpPr txBox="1"/>
          <p:nvPr>
            <p:ph idx="5" type="body"/>
          </p:nvPr>
        </p:nvSpPr>
        <p:spPr>
          <a:xfrm>
            <a:off x="4691063" y="897731"/>
            <a:ext cx="1905600" cy="39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20" name="Google Shape;520;p29"/>
          <p:cNvSpPr txBox="1"/>
          <p:nvPr>
            <p:ph idx="6" type="body"/>
          </p:nvPr>
        </p:nvSpPr>
        <p:spPr>
          <a:xfrm>
            <a:off x="4691063" y="1329929"/>
            <a:ext cx="1911000" cy="329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100"/>
              <a:buNone/>
              <a:defRPr sz="11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521" name="Google Shape;521;p29"/>
          <p:cNvSpPr txBox="1"/>
          <p:nvPr>
            <p:ph idx="7" type="body"/>
          </p:nvPr>
        </p:nvSpPr>
        <p:spPr>
          <a:xfrm>
            <a:off x="6835888" y="897731"/>
            <a:ext cx="1905600" cy="39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22" name="Google Shape;522;p29"/>
          <p:cNvSpPr txBox="1"/>
          <p:nvPr>
            <p:ph idx="8" type="body"/>
          </p:nvPr>
        </p:nvSpPr>
        <p:spPr>
          <a:xfrm>
            <a:off x="6835888" y="1329929"/>
            <a:ext cx="1912200" cy="3294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100"/>
              <a:buNone/>
              <a:defRPr sz="11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pic>
        <p:nvPicPr>
          <p:cNvPr descr="York University Logo&#10;" id="523" name="Google Shape;523;p29"/>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524" name="Google Shape;524;p29"/>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525" name="Google Shape;525;p29"/>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526" name="Google Shape;526;p29"/>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1445">
          <p15:clr>
            <a:srgbClr val="FBAE40"/>
          </p15:clr>
        </p15:guide>
        <p15:guide id="3" pos="1596">
          <p15:clr>
            <a:srgbClr val="FBAE40"/>
          </p15:clr>
        </p15:guide>
        <p15:guide id="4" pos="2804">
          <p15:clr>
            <a:srgbClr val="FBAE40"/>
          </p15:clr>
        </p15:guide>
        <p15:guide id="5" pos="2955">
          <p15:clr>
            <a:srgbClr val="FBAE40"/>
          </p15:clr>
        </p15:guide>
        <p15:guide id="6" pos="4163">
          <p15:clr>
            <a:srgbClr val="FBAE40"/>
          </p15:clr>
        </p15:guide>
        <p15:guide id="7" pos="4314">
          <p15:clr>
            <a:srgbClr val="FBAE40"/>
          </p15:clr>
        </p15:guide>
        <p15:guide id="8" pos="5522">
          <p15:clr>
            <a:srgbClr val="FBAE40"/>
          </p15:clr>
        </p15:guide>
        <p15:guide id="9" orient="horz" pos="838">
          <p15:clr>
            <a:srgbClr val="FBAE40"/>
          </p15:clr>
        </p15:guide>
        <p15:guide id="10" orient="horz" pos="565">
          <p15:clr>
            <a:srgbClr val="FBAE40"/>
          </p15:clr>
        </p15:guide>
        <p15:guide id="11" orient="horz" pos="291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Team Slide">
  <p:cSld name="Four Column Team Slide">
    <p:spTree>
      <p:nvGrpSpPr>
        <p:cNvPr id="527" name="Shape 527"/>
        <p:cNvGrpSpPr/>
        <p:nvPr/>
      </p:nvGrpSpPr>
      <p:grpSpPr>
        <a:xfrm>
          <a:off x="0" y="0"/>
          <a:ext cx="0" cy="0"/>
          <a:chOff x="0" y="0"/>
          <a:chExt cx="0" cy="0"/>
        </a:xfrm>
      </p:grpSpPr>
      <p:grpSp>
        <p:nvGrpSpPr>
          <p:cNvPr id="528" name="Google Shape;528;p30"/>
          <p:cNvGrpSpPr/>
          <p:nvPr/>
        </p:nvGrpSpPr>
        <p:grpSpPr>
          <a:xfrm>
            <a:off x="9048833" y="-190500"/>
            <a:ext cx="1804118" cy="2446708"/>
            <a:chOff x="12065111" y="-254000"/>
            <a:chExt cx="2405491" cy="3262277"/>
          </a:xfrm>
        </p:grpSpPr>
        <p:sp>
          <p:nvSpPr>
            <p:cNvPr id="529" name="Google Shape;529;p30"/>
            <p:cNvSpPr/>
            <p:nvPr/>
          </p:nvSpPr>
          <p:spPr>
            <a:xfrm>
              <a:off x="12236449" y="199077"/>
              <a:ext cx="2000400" cy="2809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530" name="Google Shape;530;p30"/>
            <p:cNvSpPr/>
            <p:nvPr/>
          </p:nvSpPr>
          <p:spPr>
            <a:xfrm>
              <a:off x="12236449"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531" name="Google Shape;531;p30"/>
            <p:cNvSpPr/>
            <p:nvPr/>
          </p:nvSpPr>
          <p:spPr>
            <a:xfrm flipH="1">
              <a:off x="12065111"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532" name="Google Shape;532;p30"/>
            <p:cNvSpPr txBox="1"/>
            <p:nvPr/>
          </p:nvSpPr>
          <p:spPr>
            <a:xfrm>
              <a:off x="12466110"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533" name="Google Shape;533;p30"/>
            <p:cNvSpPr txBox="1"/>
            <p:nvPr/>
          </p:nvSpPr>
          <p:spPr>
            <a:xfrm>
              <a:off x="12318220" y="429245"/>
              <a:ext cx="1796700" cy="24435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 Images will fill left to right. </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Cropping the image: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Right-click on the image. Choose ‘Crop’ from the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menu. Adjust the size &amp; position to your preference. Press ‘esc’ or click outside image area to exit</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cropping mode.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your image doesn’t fully fill the box:</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Click the arrow beside ‘Crop’</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Select ‘Fill’</a:t>
              </a:r>
              <a:endParaRPr sz="1100"/>
            </a:p>
          </p:txBody>
        </p:sp>
        <p:pic>
          <p:nvPicPr>
            <p:cNvPr id="534" name="Google Shape;534;p30"/>
            <p:cNvPicPr preferRelativeResize="0"/>
            <p:nvPr/>
          </p:nvPicPr>
          <p:blipFill rotWithShape="1">
            <a:blip r:embed="rId2">
              <a:alphaModFix/>
            </a:blip>
            <a:srcRect b="0" l="0" r="0" t="0"/>
            <a:stretch/>
          </p:blipFill>
          <p:spPr>
            <a:xfrm>
              <a:off x="14061142" y="1344710"/>
              <a:ext cx="228679" cy="356879"/>
            </a:xfrm>
            <a:prstGeom prst="rect">
              <a:avLst/>
            </a:prstGeom>
            <a:noFill/>
            <a:ln cap="flat" cmpd="sng" w="19050">
              <a:solidFill>
                <a:srgbClr val="E14245"/>
              </a:solidFill>
              <a:prstDash val="solid"/>
              <a:round/>
              <a:headEnd len="sm" w="sm" type="none"/>
              <a:tailEnd len="sm" w="sm" type="none"/>
            </a:ln>
          </p:spPr>
        </p:pic>
        <p:pic>
          <p:nvPicPr>
            <p:cNvPr id="535" name="Google Shape;535;p30"/>
            <p:cNvPicPr preferRelativeResize="0"/>
            <p:nvPr/>
          </p:nvPicPr>
          <p:blipFill rotWithShape="1">
            <a:blip r:embed="rId3">
              <a:alphaModFix/>
            </a:blip>
            <a:srcRect b="0" l="0" r="0" t="0"/>
            <a:stretch/>
          </p:blipFill>
          <p:spPr>
            <a:xfrm>
              <a:off x="14047433" y="2596811"/>
              <a:ext cx="423169" cy="320454"/>
            </a:xfrm>
            <a:prstGeom prst="rect">
              <a:avLst/>
            </a:prstGeom>
            <a:noFill/>
            <a:ln cap="flat" cmpd="sng" w="19050">
              <a:solidFill>
                <a:srgbClr val="E14245"/>
              </a:solidFill>
              <a:prstDash val="solid"/>
              <a:round/>
              <a:headEnd len="sm" w="sm" type="none"/>
              <a:tailEnd len="sm" w="sm" type="none"/>
            </a:ln>
          </p:spPr>
        </p:pic>
      </p:grpSp>
      <p:grpSp>
        <p:nvGrpSpPr>
          <p:cNvPr id="536" name="Google Shape;536;p30"/>
          <p:cNvGrpSpPr/>
          <p:nvPr/>
        </p:nvGrpSpPr>
        <p:grpSpPr>
          <a:xfrm>
            <a:off x="9177337" y="2389740"/>
            <a:ext cx="1500300" cy="2218783"/>
            <a:chOff x="12236449" y="3360056"/>
            <a:chExt cx="2000400" cy="2958377"/>
          </a:xfrm>
        </p:grpSpPr>
        <p:sp>
          <p:nvSpPr>
            <p:cNvPr id="537" name="Google Shape;537;p30"/>
            <p:cNvSpPr/>
            <p:nvPr/>
          </p:nvSpPr>
          <p:spPr>
            <a:xfrm>
              <a:off x="12236449" y="3813133"/>
              <a:ext cx="2000400" cy="25053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538" name="Google Shape;538;p30"/>
            <p:cNvSpPr/>
            <p:nvPr/>
          </p:nvSpPr>
          <p:spPr>
            <a:xfrm>
              <a:off x="12236449" y="3360056"/>
              <a:ext cx="2000400" cy="591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539" name="Google Shape;539;p30"/>
            <p:cNvSpPr txBox="1"/>
            <p:nvPr/>
          </p:nvSpPr>
          <p:spPr>
            <a:xfrm>
              <a:off x="12466109" y="3417829"/>
              <a:ext cx="1663500" cy="5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HEADSHOTS: CROPPING</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540" name="Google Shape;540;p30"/>
            <p:cNvSpPr txBox="1"/>
            <p:nvPr/>
          </p:nvSpPr>
          <p:spPr>
            <a:xfrm>
              <a:off x="12318220" y="4096342"/>
              <a:ext cx="1693200" cy="10242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When resizing headshots, maintain the same amount of white space around each person. If possible, align the top of each person’s head and adjust them to be the same size.</a:t>
              </a:r>
              <a:endParaRPr sz="1100"/>
            </a:p>
          </p:txBody>
        </p:sp>
        <p:grpSp>
          <p:nvGrpSpPr>
            <p:cNvPr id="541" name="Google Shape;541;p30"/>
            <p:cNvGrpSpPr/>
            <p:nvPr/>
          </p:nvGrpSpPr>
          <p:grpSpPr>
            <a:xfrm>
              <a:off x="12455525" y="5714968"/>
              <a:ext cx="1597025" cy="438944"/>
              <a:chOff x="12455525" y="5733256"/>
              <a:chExt cx="1597025" cy="438944"/>
            </a:xfrm>
          </p:grpSpPr>
          <p:grpSp>
            <p:nvGrpSpPr>
              <p:cNvPr id="542" name="Google Shape;542;p30"/>
              <p:cNvGrpSpPr/>
              <p:nvPr/>
            </p:nvGrpSpPr>
            <p:grpSpPr>
              <a:xfrm>
                <a:off x="12518315" y="5792785"/>
                <a:ext cx="283285" cy="282600"/>
                <a:chOff x="12518315" y="5406742"/>
                <a:chExt cx="283285" cy="282600"/>
              </a:xfrm>
            </p:grpSpPr>
            <p:pic>
              <p:nvPicPr>
                <p:cNvPr id="543" name="Google Shape;543;p30"/>
                <p:cNvPicPr preferRelativeResize="0"/>
                <p:nvPr/>
              </p:nvPicPr>
              <p:blipFill rotWithShape="1">
                <a:blip r:embed="rId4">
                  <a:alphaModFix/>
                </a:blip>
                <a:srcRect b="62729" l="28386" r="29379" t="1"/>
                <a:stretch/>
              </p:blipFill>
              <p:spPr>
                <a:xfrm>
                  <a:off x="12518315" y="5439331"/>
                  <a:ext cx="283285" cy="249985"/>
                </a:xfrm>
                <a:prstGeom prst="rect">
                  <a:avLst/>
                </a:prstGeom>
                <a:noFill/>
                <a:ln>
                  <a:noFill/>
                </a:ln>
              </p:spPr>
            </p:pic>
            <p:sp>
              <p:nvSpPr>
                <p:cNvPr id="544" name="Google Shape;544;p30"/>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545" name="Google Shape;545;p30"/>
              <p:cNvGrpSpPr/>
              <p:nvPr/>
            </p:nvGrpSpPr>
            <p:grpSpPr>
              <a:xfrm>
                <a:off x="12872679" y="5792785"/>
                <a:ext cx="283285" cy="282600"/>
                <a:chOff x="12518315" y="5406742"/>
                <a:chExt cx="283285" cy="282600"/>
              </a:xfrm>
            </p:grpSpPr>
            <p:pic>
              <p:nvPicPr>
                <p:cNvPr id="546" name="Google Shape;546;p30"/>
                <p:cNvPicPr preferRelativeResize="0"/>
                <p:nvPr/>
              </p:nvPicPr>
              <p:blipFill rotWithShape="1">
                <a:blip r:embed="rId4">
                  <a:alphaModFix/>
                </a:blip>
                <a:srcRect b="62729" l="28386" r="29379" t="1"/>
                <a:stretch/>
              </p:blipFill>
              <p:spPr>
                <a:xfrm>
                  <a:off x="12518315" y="5439331"/>
                  <a:ext cx="283285" cy="249985"/>
                </a:xfrm>
                <a:prstGeom prst="rect">
                  <a:avLst/>
                </a:prstGeom>
                <a:noFill/>
                <a:ln>
                  <a:noFill/>
                </a:ln>
              </p:spPr>
            </p:pic>
            <p:sp>
              <p:nvSpPr>
                <p:cNvPr id="547" name="Google Shape;547;p30"/>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548" name="Google Shape;548;p30"/>
              <p:cNvGrpSpPr/>
              <p:nvPr/>
            </p:nvGrpSpPr>
            <p:grpSpPr>
              <a:xfrm>
                <a:off x="13227043" y="5792785"/>
                <a:ext cx="283285" cy="282600"/>
                <a:chOff x="12518315" y="5406742"/>
                <a:chExt cx="283285" cy="282600"/>
              </a:xfrm>
            </p:grpSpPr>
            <p:pic>
              <p:nvPicPr>
                <p:cNvPr id="549" name="Google Shape;549;p30"/>
                <p:cNvPicPr preferRelativeResize="0"/>
                <p:nvPr/>
              </p:nvPicPr>
              <p:blipFill rotWithShape="1">
                <a:blip r:embed="rId4">
                  <a:alphaModFix/>
                </a:blip>
                <a:srcRect b="62729" l="28386" r="29379" t="1"/>
                <a:stretch/>
              </p:blipFill>
              <p:spPr>
                <a:xfrm>
                  <a:off x="12518315" y="5439331"/>
                  <a:ext cx="283285" cy="249985"/>
                </a:xfrm>
                <a:prstGeom prst="rect">
                  <a:avLst/>
                </a:prstGeom>
                <a:noFill/>
                <a:ln>
                  <a:noFill/>
                </a:ln>
              </p:spPr>
            </p:pic>
            <p:sp>
              <p:nvSpPr>
                <p:cNvPr id="550" name="Google Shape;550;p30"/>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551" name="Google Shape;551;p30"/>
              <p:cNvGrpSpPr/>
              <p:nvPr/>
            </p:nvGrpSpPr>
            <p:grpSpPr>
              <a:xfrm>
                <a:off x="13581406" y="5792785"/>
                <a:ext cx="283285" cy="282600"/>
                <a:chOff x="12518315" y="5406742"/>
                <a:chExt cx="283285" cy="282600"/>
              </a:xfrm>
            </p:grpSpPr>
            <p:pic>
              <p:nvPicPr>
                <p:cNvPr id="552" name="Google Shape;552;p30"/>
                <p:cNvPicPr preferRelativeResize="0"/>
                <p:nvPr/>
              </p:nvPicPr>
              <p:blipFill rotWithShape="1">
                <a:blip r:embed="rId4">
                  <a:alphaModFix/>
                </a:blip>
                <a:srcRect b="62729" l="28386" r="29379" t="1"/>
                <a:stretch/>
              </p:blipFill>
              <p:spPr>
                <a:xfrm>
                  <a:off x="12518315" y="5439331"/>
                  <a:ext cx="283285" cy="249985"/>
                </a:xfrm>
                <a:prstGeom prst="rect">
                  <a:avLst/>
                </a:prstGeom>
                <a:noFill/>
                <a:ln>
                  <a:noFill/>
                </a:ln>
              </p:spPr>
            </p:pic>
            <p:sp>
              <p:nvSpPr>
                <p:cNvPr id="553" name="Google Shape;553;p30"/>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sp>
            <p:nvSpPr>
              <p:cNvPr id="554" name="Google Shape;554;p30"/>
              <p:cNvSpPr/>
              <p:nvPr/>
            </p:nvSpPr>
            <p:spPr>
              <a:xfrm>
                <a:off x="12455525" y="5733256"/>
                <a:ext cx="1489200" cy="390600"/>
              </a:xfrm>
              <a:prstGeom prst="roundRect">
                <a:avLst>
                  <a:gd fmla="val 16667" name="adj"/>
                </a:avLst>
              </a:prstGeom>
              <a:noFill/>
              <a:ln cap="flat" cmpd="sng" w="12700">
                <a:solidFill>
                  <a:srgbClr val="00B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pic>
            <p:nvPicPr>
              <p:cNvPr id="555" name="Google Shape;555;p30"/>
              <p:cNvPicPr preferRelativeResize="0"/>
              <p:nvPr/>
            </p:nvPicPr>
            <p:blipFill rotWithShape="1">
              <a:blip r:embed="rId5">
                <a:alphaModFix/>
              </a:blip>
              <a:srcRect b="0" l="0" r="0" t="0"/>
              <a:stretch/>
            </p:blipFill>
            <p:spPr>
              <a:xfrm>
                <a:off x="13893800" y="6013450"/>
                <a:ext cx="158750" cy="158750"/>
              </a:xfrm>
              <a:prstGeom prst="rect">
                <a:avLst/>
              </a:prstGeom>
              <a:noFill/>
              <a:ln>
                <a:noFill/>
              </a:ln>
            </p:spPr>
          </p:pic>
        </p:grpSp>
        <p:grpSp>
          <p:nvGrpSpPr>
            <p:cNvPr id="556" name="Google Shape;556;p30"/>
            <p:cNvGrpSpPr/>
            <p:nvPr/>
          </p:nvGrpSpPr>
          <p:grpSpPr>
            <a:xfrm>
              <a:off x="12455525" y="5229987"/>
              <a:ext cx="1596745" cy="431686"/>
              <a:chOff x="12455525" y="5248275"/>
              <a:chExt cx="1596745" cy="431686"/>
            </a:xfrm>
          </p:grpSpPr>
          <p:grpSp>
            <p:nvGrpSpPr>
              <p:cNvPr id="557" name="Google Shape;557;p30"/>
              <p:cNvGrpSpPr/>
              <p:nvPr/>
            </p:nvGrpSpPr>
            <p:grpSpPr>
              <a:xfrm>
                <a:off x="12518315" y="5302400"/>
                <a:ext cx="283285" cy="282600"/>
                <a:chOff x="12518315" y="5406742"/>
                <a:chExt cx="283285" cy="282600"/>
              </a:xfrm>
            </p:grpSpPr>
            <p:pic>
              <p:nvPicPr>
                <p:cNvPr id="558" name="Google Shape;558;p30"/>
                <p:cNvPicPr preferRelativeResize="0"/>
                <p:nvPr/>
              </p:nvPicPr>
              <p:blipFill rotWithShape="1">
                <a:blip r:embed="rId4">
                  <a:alphaModFix/>
                </a:blip>
                <a:srcRect b="49025" l="19045" r="20594" t="-2291"/>
                <a:stretch/>
              </p:blipFill>
              <p:spPr>
                <a:xfrm>
                  <a:off x="12518315" y="5439331"/>
                  <a:ext cx="283285" cy="249985"/>
                </a:xfrm>
                <a:prstGeom prst="rect">
                  <a:avLst/>
                </a:prstGeom>
                <a:noFill/>
                <a:ln>
                  <a:noFill/>
                </a:ln>
              </p:spPr>
            </p:pic>
            <p:sp>
              <p:nvSpPr>
                <p:cNvPr id="559" name="Google Shape;559;p30"/>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560" name="Google Shape;560;p30"/>
              <p:cNvGrpSpPr/>
              <p:nvPr/>
            </p:nvGrpSpPr>
            <p:grpSpPr>
              <a:xfrm>
                <a:off x="12843992" y="5290124"/>
                <a:ext cx="334127" cy="294876"/>
                <a:chOff x="12489628" y="5394466"/>
                <a:chExt cx="334127" cy="294876"/>
              </a:xfrm>
            </p:grpSpPr>
            <p:pic>
              <p:nvPicPr>
                <p:cNvPr id="561" name="Google Shape;561;p30"/>
                <p:cNvPicPr preferRelativeResize="0"/>
                <p:nvPr/>
              </p:nvPicPr>
              <p:blipFill rotWithShape="1">
                <a:blip r:embed="rId4">
                  <a:alphaModFix/>
                </a:blip>
                <a:srcRect b="62729" l="28386" r="29379" t="1"/>
                <a:stretch/>
              </p:blipFill>
              <p:spPr>
                <a:xfrm>
                  <a:off x="12489628" y="5394466"/>
                  <a:ext cx="334127" cy="294850"/>
                </a:xfrm>
                <a:prstGeom prst="rect">
                  <a:avLst/>
                </a:prstGeom>
                <a:noFill/>
                <a:ln>
                  <a:noFill/>
                </a:ln>
              </p:spPr>
            </p:pic>
            <p:sp>
              <p:nvSpPr>
                <p:cNvPr id="562" name="Google Shape;562;p30"/>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563" name="Google Shape;563;p30"/>
              <p:cNvGrpSpPr/>
              <p:nvPr/>
            </p:nvGrpSpPr>
            <p:grpSpPr>
              <a:xfrm>
                <a:off x="13194770" y="5302400"/>
                <a:ext cx="334764" cy="283172"/>
                <a:chOff x="12486042" y="5406742"/>
                <a:chExt cx="334764" cy="283172"/>
              </a:xfrm>
            </p:grpSpPr>
            <p:pic>
              <p:nvPicPr>
                <p:cNvPr id="564" name="Google Shape;564;p30"/>
                <p:cNvPicPr preferRelativeResize="0"/>
                <p:nvPr/>
              </p:nvPicPr>
              <p:blipFill rotWithShape="1">
                <a:blip r:embed="rId4">
                  <a:alphaModFix/>
                </a:blip>
                <a:srcRect b="69441" l="28386" r="29379" t="0"/>
                <a:stretch/>
              </p:blipFill>
              <p:spPr>
                <a:xfrm>
                  <a:off x="12486042" y="5447692"/>
                  <a:ext cx="334764" cy="242222"/>
                </a:xfrm>
                <a:prstGeom prst="rect">
                  <a:avLst/>
                </a:prstGeom>
                <a:noFill/>
                <a:ln>
                  <a:noFill/>
                </a:ln>
              </p:spPr>
            </p:pic>
            <p:sp>
              <p:nvSpPr>
                <p:cNvPr id="565" name="Google Shape;565;p30"/>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566" name="Google Shape;566;p30"/>
              <p:cNvGrpSpPr/>
              <p:nvPr/>
            </p:nvGrpSpPr>
            <p:grpSpPr>
              <a:xfrm>
                <a:off x="13581406" y="5302400"/>
                <a:ext cx="283285" cy="282600"/>
                <a:chOff x="12518315" y="5406742"/>
                <a:chExt cx="283285" cy="282600"/>
              </a:xfrm>
            </p:grpSpPr>
            <p:pic>
              <p:nvPicPr>
                <p:cNvPr id="567" name="Google Shape;567;p30"/>
                <p:cNvPicPr preferRelativeResize="0"/>
                <p:nvPr/>
              </p:nvPicPr>
              <p:blipFill rotWithShape="1">
                <a:blip r:embed="rId4">
                  <a:alphaModFix/>
                </a:blip>
                <a:srcRect b="32248" l="9333" r="12772" t="-984"/>
                <a:stretch/>
              </p:blipFill>
              <p:spPr>
                <a:xfrm>
                  <a:off x="12518315" y="5439331"/>
                  <a:ext cx="283285" cy="249985"/>
                </a:xfrm>
                <a:prstGeom prst="rect">
                  <a:avLst/>
                </a:prstGeom>
                <a:noFill/>
                <a:ln>
                  <a:noFill/>
                </a:ln>
              </p:spPr>
            </p:pic>
            <p:sp>
              <p:nvSpPr>
                <p:cNvPr id="568" name="Google Shape;568;p30"/>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sp>
            <p:nvSpPr>
              <p:cNvPr id="569" name="Google Shape;569;p30"/>
              <p:cNvSpPr/>
              <p:nvPr/>
            </p:nvSpPr>
            <p:spPr>
              <a:xfrm>
                <a:off x="12455525" y="5248275"/>
                <a:ext cx="1489200" cy="390600"/>
              </a:xfrm>
              <a:prstGeom prst="roundRect">
                <a:avLst>
                  <a:gd fmla="val 16667" name="adj"/>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nvGrpSpPr>
              <p:cNvPr id="570" name="Google Shape;570;p30"/>
              <p:cNvGrpSpPr/>
              <p:nvPr/>
            </p:nvGrpSpPr>
            <p:grpSpPr>
              <a:xfrm>
                <a:off x="13898285" y="5525976"/>
                <a:ext cx="153985" cy="153985"/>
                <a:chOff x="13949363" y="5565775"/>
                <a:chExt cx="120650" cy="120650"/>
              </a:xfrm>
            </p:grpSpPr>
            <p:sp>
              <p:nvSpPr>
                <p:cNvPr id="571" name="Google Shape;571;p30"/>
                <p:cNvSpPr/>
                <p:nvPr/>
              </p:nvSpPr>
              <p:spPr>
                <a:xfrm>
                  <a:off x="13955713" y="5572125"/>
                  <a:ext cx="108000" cy="1080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pic>
              <p:nvPicPr>
                <p:cNvPr id="572" name="Google Shape;572;p30"/>
                <p:cNvPicPr preferRelativeResize="0"/>
                <p:nvPr/>
              </p:nvPicPr>
              <p:blipFill rotWithShape="1">
                <a:blip r:embed="rId6">
                  <a:alphaModFix/>
                </a:blip>
                <a:srcRect b="0" l="0" r="0" t="0"/>
                <a:stretch/>
              </p:blipFill>
              <p:spPr>
                <a:xfrm>
                  <a:off x="13949363" y="5565775"/>
                  <a:ext cx="120650" cy="120650"/>
                </a:xfrm>
                <a:prstGeom prst="rect">
                  <a:avLst/>
                </a:prstGeom>
                <a:noFill/>
                <a:ln>
                  <a:noFill/>
                </a:ln>
              </p:spPr>
            </p:pic>
          </p:grpSp>
        </p:grpSp>
      </p:grpSp>
      <p:grpSp>
        <p:nvGrpSpPr>
          <p:cNvPr id="573" name="Google Shape;573;p30"/>
          <p:cNvGrpSpPr/>
          <p:nvPr/>
        </p:nvGrpSpPr>
        <p:grpSpPr>
          <a:xfrm>
            <a:off x="9144000" y="-710506"/>
            <a:ext cx="1820636" cy="454050"/>
            <a:chOff x="12192000" y="-947342"/>
            <a:chExt cx="2427514" cy="605400"/>
          </a:xfrm>
        </p:grpSpPr>
        <p:sp>
          <p:nvSpPr>
            <p:cNvPr id="574" name="Google Shape;574;p30"/>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575" name="Google Shape;575;p30"/>
            <p:cNvPicPr preferRelativeResize="0"/>
            <p:nvPr/>
          </p:nvPicPr>
          <p:blipFill rotWithShape="1">
            <a:blip r:embed="rId7">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
        <p:nvSpPr>
          <p:cNvPr id="576" name="Google Shape;576;p30"/>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7" name="Google Shape;577;p30"/>
          <p:cNvSpPr/>
          <p:nvPr>
            <p:ph idx="2" type="pic"/>
          </p:nvPr>
        </p:nvSpPr>
        <p:spPr>
          <a:xfrm>
            <a:off x="802103" y="1082960"/>
            <a:ext cx="1069800" cy="1069800"/>
          </a:xfrm>
          <a:prstGeom prst="rect">
            <a:avLst/>
          </a:prstGeom>
          <a:noFill/>
          <a:ln cap="flat" cmpd="sng" w="25400">
            <a:solidFill>
              <a:srgbClr val="A5A09E"/>
            </a:solidFill>
            <a:prstDash val="solid"/>
            <a:round/>
            <a:headEnd len="sm" w="sm" type="none"/>
            <a:tailEnd len="sm" w="sm" type="none"/>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578" name="Google Shape;578;p30"/>
          <p:cNvSpPr txBox="1"/>
          <p:nvPr>
            <p:ph idx="1" type="body"/>
          </p:nvPr>
        </p:nvSpPr>
        <p:spPr>
          <a:xfrm>
            <a:off x="389145" y="2239920"/>
            <a:ext cx="1902000" cy="3417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79" name="Google Shape;579;p30"/>
          <p:cNvSpPr txBox="1"/>
          <p:nvPr>
            <p:ph idx="3" type="body"/>
          </p:nvPr>
        </p:nvSpPr>
        <p:spPr>
          <a:xfrm>
            <a:off x="389145" y="2640817"/>
            <a:ext cx="19020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1100"/>
              <a:buNone/>
              <a:defRPr b="0" i="0" sz="11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80" name="Google Shape;580;p30"/>
          <p:cNvSpPr txBox="1"/>
          <p:nvPr>
            <p:ph idx="4" type="body"/>
          </p:nvPr>
        </p:nvSpPr>
        <p:spPr>
          <a:xfrm>
            <a:off x="389145" y="3075214"/>
            <a:ext cx="1897500" cy="1549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900"/>
              <a:buNone/>
              <a:defRPr b="0" i="0" sz="9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81" name="Google Shape;581;p30"/>
          <p:cNvSpPr/>
          <p:nvPr>
            <p:ph idx="5" type="pic"/>
          </p:nvPr>
        </p:nvSpPr>
        <p:spPr>
          <a:xfrm>
            <a:off x="2939140" y="1082960"/>
            <a:ext cx="1069800" cy="1069800"/>
          </a:xfrm>
          <a:prstGeom prst="rect">
            <a:avLst/>
          </a:prstGeom>
          <a:noFill/>
          <a:ln cap="flat" cmpd="sng" w="25400">
            <a:solidFill>
              <a:srgbClr val="A5A09E"/>
            </a:solidFill>
            <a:prstDash val="solid"/>
            <a:round/>
            <a:headEnd len="sm" w="sm" type="none"/>
            <a:tailEnd len="sm" w="sm" type="none"/>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582" name="Google Shape;582;p30"/>
          <p:cNvSpPr txBox="1"/>
          <p:nvPr>
            <p:ph idx="6" type="body"/>
          </p:nvPr>
        </p:nvSpPr>
        <p:spPr>
          <a:xfrm>
            <a:off x="2533650" y="2239920"/>
            <a:ext cx="1918200" cy="3417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83" name="Google Shape;583;p30"/>
          <p:cNvSpPr txBox="1"/>
          <p:nvPr>
            <p:ph idx="7" type="body"/>
          </p:nvPr>
        </p:nvSpPr>
        <p:spPr>
          <a:xfrm>
            <a:off x="2533650" y="2640817"/>
            <a:ext cx="19020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1100"/>
              <a:buNone/>
              <a:defRPr b="0" i="0" sz="11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84" name="Google Shape;584;p30"/>
          <p:cNvSpPr txBox="1"/>
          <p:nvPr>
            <p:ph idx="8" type="body"/>
          </p:nvPr>
        </p:nvSpPr>
        <p:spPr>
          <a:xfrm>
            <a:off x="2537982" y="3075214"/>
            <a:ext cx="1914000" cy="1549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900"/>
              <a:buNone/>
              <a:defRPr b="0" i="0" sz="9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85" name="Google Shape;585;p30"/>
          <p:cNvSpPr/>
          <p:nvPr>
            <p:ph idx="9" type="pic"/>
          </p:nvPr>
        </p:nvSpPr>
        <p:spPr>
          <a:xfrm>
            <a:off x="5134999" y="1082960"/>
            <a:ext cx="1069800" cy="1069800"/>
          </a:xfrm>
          <a:prstGeom prst="rect">
            <a:avLst/>
          </a:prstGeom>
          <a:noFill/>
          <a:ln cap="flat" cmpd="sng" w="25400">
            <a:solidFill>
              <a:srgbClr val="A5A09E"/>
            </a:solidFill>
            <a:prstDash val="solid"/>
            <a:round/>
            <a:headEnd len="sm" w="sm" type="none"/>
            <a:tailEnd len="sm" w="sm" type="none"/>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586" name="Google Shape;586;p30"/>
          <p:cNvSpPr txBox="1"/>
          <p:nvPr>
            <p:ph idx="13" type="body"/>
          </p:nvPr>
        </p:nvSpPr>
        <p:spPr>
          <a:xfrm>
            <a:off x="4702745" y="2239920"/>
            <a:ext cx="1906500" cy="3417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87" name="Google Shape;587;p30"/>
          <p:cNvSpPr txBox="1"/>
          <p:nvPr>
            <p:ph idx="14" type="body"/>
          </p:nvPr>
        </p:nvSpPr>
        <p:spPr>
          <a:xfrm>
            <a:off x="4702745" y="2640817"/>
            <a:ext cx="19020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1100"/>
              <a:buNone/>
              <a:defRPr b="0" i="0" sz="11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88" name="Google Shape;588;p30"/>
          <p:cNvSpPr txBox="1"/>
          <p:nvPr>
            <p:ph idx="15" type="body"/>
          </p:nvPr>
        </p:nvSpPr>
        <p:spPr>
          <a:xfrm>
            <a:off x="4707098" y="3075214"/>
            <a:ext cx="1902000" cy="1549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900"/>
              <a:buNone/>
              <a:defRPr b="0" i="0" sz="9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89" name="Google Shape;589;p30"/>
          <p:cNvSpPr/>
          <p:nvPr>
            <p:ph idx="16" type="pic"/>
          </p:nvPr>
        </p:nvSpPr>
        <p:spPr>
          <a:xfrm>
            <a:off x="7272036" y="1082960"/>
            <a:ext cx="1069800" cy="1069800"/>
          </a:xfrm>
          <a:prstGeom prst="rect">
            <a:avLst/>
          </a:prstGeom>
          <a:noFill/>
          <a:ln cap="flat" cmpd="sng" w="25400">
            <a:solidFill>
              <a:srgbClr val="A5A09E"/>
            </a:solidFill>
            <a:prstDash val="solid"/>
            <a:round/>
            <a:headEnd len="sm" w="sm" type="none"/>
            <a:tailEnd len="sm" w="sm" type="none"/>
          </a:ln>
        </p:spPr>
        <p:txBody>
          <a:bodyPr anchorCtr="0" anchor="ctr" bIns="0" lIns="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590" name="Google Shape;590;p30"/>
          <p:cNvSpPr txBox="1"/>
          <p:nvPr>
            <p:ph idx="17" type="body"/>
          </p:nvPr>
        </p:nvSpPr>
        <p:spPr>
          <a:xfrm>
            <a:off x="6842336" y="2239920"/>
            <a:ext cx="1927500" cy="3417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91" name="Google Shape;591;p30"/>
          <p:cNvSpPr txBox="1"/>
          <p:nvPr>
            <p:ph idx="18" type="body"/>
          </p:nvPr>
        </p:nvSpPr>
        <p:spPr>
          <a:xfrm>
            <a:off x="6842336" y="2640817"/>
            <a:ext cx="19020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1100"/>
              <a:buNone/>
              <a:defRPr b="0" i="0" sz="11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92" name="Google Shape;592;p30"/>
          <p:cNvSpPr txBox="1"/>
          <p:nvPr>
            <p:ph idx="19" type="body"/>
          </p:nvPr>
        </p:nvSpPr>
        <p:spPr>
          <a:xfrm>
            <a:off x="6842336" y="3075214"/>
            <a:ext cx="1923300" cy="1549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900"/>
              <a:buNone/>
              <a:defRPr b="0" i="0" sz="9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593" name="Google Shape;593;p30"/>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pic>
        <p:nvPicPr>
          <p:cNvPr descr="York University Logo" id="594" name="Google Shape;594;p30"/>
          <p:cNvPicPr preferRelativeResize="0"/>
          <p:nvPr/>
        </p:nvPicPr>
        <p:blipFill rotWithShape="1">
          <a:blip r:embed="rId8">
            <a:alphaModFix/>
          </a:blip>
          <a:srcRect b="0" l="0" r="0" t="0"/>
          <a:stretch/>
        </p:blipFill>
        <p:spPr>
          <a:xfrm>
            <a:off x="8044435" y="4779594"/>
            <a:ext cx="930524" cy="205200"/>
          </a:xfrm>
          <a:prstGeom prst="rect">
            <a:avLst/>
          </a:prstGeom>
          <a:noFill/>
          <a:ln>
            <a:noFill/>
          </a:ln>
        </p:spPr>
      </p:pic>
      <p:sp>
        <p:nvSpPr>
          <p:cNvPr id="595" name="Google Shape;595;p30"/>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596" name="Google Shape;596;p30"/>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44">
          <p15:clr>
            <a:srgbClr val="FBAE40"/>
          </p15:clr>
        </p15:guide>
        <p15:guide id="2" pos="1445">
          <p15:clr>
            <a:srgbClr val="FBAE40"/>
          </p15:clr>
        </p15:guide>
        <p15:guide id="3" pos="1596">
          <p15:clr>
            <a:srgbClr val="FBAE40"/>
          </p15:clr>
        </p15:guide>
        <p15:guide id="4" pos="2804">
          <p15:clr>
            <a:srgbClr val="FBAE40"/>
          </p15:clr>
        </p15:guide>
        <p15:guide id="5" pos="2955">
          <p15:clr>
            <a:srgbClr val="FBAE40"/>
          </p15:clr>
        </p15:guide>
        <p15:guide id="6" pos="4163">
          <p15:clr>
            <a:srgbClr val="FBAE40"/>
          </p15:clr>
        </p15:guide>
        <p15:guide id="7" pos="4314">
          <p15:clr>
            <a:srgbClr val="FBAE40"/>
          </p15:clr>
        </p15:guide>
        <p15:guide id="8" pos="5522">
          <p15:clr>
            <a:srgbClr val="FBAE40"/>
          </p15:clr>
        </p15:guide>
        <p15:guide id="9" orient="horz" pos="1450">
          <p15:clr>
            <a:srgbClr val="FBAE40"/>
          </p15:clr>
        </p15:guide>
        <p15:guide id="10" orient="horz" pos="1879">
          <p15:clr>
            <a:srgbClr val="FBAE40"/>
          </p15:clr>
        </p15:guide>
        <p15:guide id="11" orient="horz" pos="29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Message Slide - Right Column">
  <p:cSld name="Key Message Slide - Right Column">
    <p:spTree>
      <p:nvGrpSpPr>
        <p:cNvPr id="52" name="Shape 52"/>
        <p:cNvGrpSpPr/>
        <p:nvPr/>
      </p:nvGrpSpPr>
      <p:grpSpPr>
        <a:xfrm>
          <a:off x="0" y="0"/>
          <a:ext cx="0" cy="0"/>
          <a:chOff x="0" y="0"/>
          <a:chExt cx="0" cy="0"/>
        </a:xfrm>
      </p:grpSpPr>
      <p:sp>
        <p:nvSpPr>
          <p:cNvPr id="53" name="Google Shape;53;p4"/>
          <p:cNvSpPr txBox="1"/>
          <p:nvPr>
            <p:ph type="title"/>
          </p:nvPr>
        </p:nvSpPr>
        <p:spPr>
          <a:xfrm>
            <a:off x="386535" y="181052"/>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4" name="Google Shape;54;p4"/>
          <p:cNvSpPr txBox="1"/>
          <p:nvPr>
            <p:ph idx="1" type="body"/>
          </p:nvPr>
        </p:nvSpPr>
        <p:spPr>
          <a:xfrm>
            <a:off x="389398" y="897731"/>
            <a:ext cx="5080200" cy="178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
        <p:nvSpPr>
          <p:cNvPr id="55" name="Google Shape;55;p4"/>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4"/>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pic>
        <p:nvPicPr>
          <p:cNvPr descr="York University Logo" id="57" name="Google Shape;57;p4"/>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58" name="Google Shape;58;p4"/>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59" name="Google Shape;59;p4"/>
          <p:cNvSpPr/>
          <p:nvPr/>
        </p:nvSpPr>
        <p:spPr>
          <a:xfrm>
            <a:off x="5598319" y="897732"/>
            <a:ext cx="3545700" cy="3726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60" name="Google Shape;60;p4"/>
          <p:cNvSpPr txBox="1"/>
          <p:nvPr>
            <p:ph idx="2" type="body"/>
          </p:nvPr>
        </p:nvSpPr>
        <p:spPr>
          <a:xfrm>
            <a:off x="5928704" y="2842022"/>
            <a:ext cx="2832000" cy="1650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lt1"/>
              </a:buClr>
              <a:buSzPts val="1400"/>
              <a:buNone/>
              <a:defRPr>
                <a:solidFill>
                  <a:schemeClr val="lt1"/>
                </a:solidFill>
              </a:defRPr>
            </a:lvl1pPr>
            <a:lvl2pPr indent="-304800" lvl="1" marL="914400" algn="l">
              <a:lnSpc>
                <a:spcPct val="100000"/>
              </a:lnSpc>
              <a:spcBef>
                <a:spcPts val="200"/>
              </a:spcBef>
              <a:spcAft>
                <a:spcPts val="0"/>
              </a:spcAft>
              <a:buClr>
                <a:schemeClr val="lt1"/>
              </a:buClr>
              <a:buSzPts val="1200"/>
              <a:buFont typeface="IBM Plex Sans"/>
              <a:buChar char="•"/>
              <a:defRPr>
                <a:solidFill>
                  <a:schemeClr val="lt1"/>
                </a:solidFill>
              </a:defRPr>
            </a:lvl2pPr>
            <a:lvl3pPr indent="-304800" lvl="2" marL="1371600" algn="l">
              <a:lnSpc>
                <a:spcPct val="100000"/>
              </a:lnSpc>
              <a:spcBef>
                <a:spcPts val="200"/>
              </a:spcBef>
              <a:spcAft>
                <a:spcPts val="0"/>
              </a:spcAft>
              <a:buSzPts val="1200"/>
              <a:buChar char="•"/>
              <a:defRPr>
                <a:solidFill>
                  <a:schemeClr val="lt1"/>
                </a:solidFill>
              </a:defRPr>
            </a:lvl3pPr>
            <a:lvl4pPr indent="-228600" lvl="3" marL="1828800" algn="l">
              <a:lnSpc>
                <a:spcPct val="100000"/>
              </a:lnSpc>
              <a:spcBef>
                <a:spcPts val="200"/>
              </a:spcBef>
              <a:spcAft>
                <a:spcPts val="0"/>
              </a:spcAft>
              <a:buClr>
                <a:schemeClr val="lt1"/>
              </a:buClr>
              <a:buSzPts val="1200"/>
              <a:buNone/>
              <a:defRPr>
                <a:solidFill>
                  <a:schemeClr val="lt1"/>
                </a:solidFill>
              </a:defRPr>
            </a:lvl4pPr>
            <a:lvl5pPr indent="-228600" lvl="4" marL="2286000" algn="l">
              <a:lnSpc>
                <a:spcPct val="100000"/>
              </a:lnSpc>
              <a:spcBef>
                <a:spcPts val="200"/>
              </a:spcBef>
              <a:spcAft>
                <a:spcPts val="0"/>
              </a:spcAft>
              <a:buClr>
                <a:schemeClr val="lt1"/>
              </a:buClr>
              <a:buSzPts val="1200"/>
              <a:buNone/>
              <a:defRPr>
                <a:solidFill>
                  <a:schemeClr val="lt1"/>
                </a:solidFill>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1" name="Google Shape;61;p4"/>
          <p:cNvSpPr txBox="1"/>
          <p:nvPr>
            <p:ph idx="3" type="body"/>
          </p:nvPr>
        </p:nvSpPr>
        <p:spPr>
          <a:xfrm>
            <a:off x="5930153" y="1050131"/>
            <a:ext cx="2846700" cy="1629900"/>
          </a:xfrm>
          <a:prstGeom prst="rect">
            <a:avLst/>
          </a:prstGeom>
          <a:noFill/>
          <a:ln cap="flat" cmpd="sng" w="12700">
            <a:solidFill>
              <a:schemeClr val="lt1"/>
            </a:solidFill>
            <a:prstDash val="solid"/>
            <a:round/>
            <a:headEnd len="sm" w="sm" type="none"/>
            <a:tailEnd len="sm" w="sm" type="none"/>
          </a:ln>
        </p:spPr>
        <p:txBody>
          <a:bodyPr anchorCtr="0" anchor="b" bIns="135000" lIns="0" spcFirstLastPara="1" rIns="0" wrap="square" tIns="0">
            <a:noAutofit/>
          </a:bodyPr>
          <a:lstStyle>
            <a:lvl1pPr indent="-228600" lvl="0" marL="457200" algn="l">
              <a:lnSpc>
                <a:spcPct val="100000"/>
              </a:lnSpc>
              <a:spcBef>
                <a:spcPts val="0"/>
              </a:spcBef>
              <a:spcAft>
                <a:spcPts val="0"/>
              </a:spcAft>
              <a:buClr>
                <a:schemeClr val="lt1"/>
              </a:buClr>
              <a:buSzPts val="2100"/>
              <a:buNone/>
              <a:defRPr b="1" i="0" sz="2100">
                <a:solidFill>
                  <a:schemeClr val="lt1"/>
                </a:solidFill>
                <a:latin typeface="IBM Plex Sans SemiBold"/>
                <a:ea typeface="IBM Plex Sans SemiBold"/>
                <a:cs typeface="IBM Plex Sans SemiBold"/>
                <a:sym typeface="IBM Plex Sans SemiBold"/>
              </a:defRPr>
            </a:lvl1pPr>
            <a:lvl2pPr indent="-323850" lvl="1" marL="914400" algn="l">
              <a:lnSpc>
                <a:spcPct val="100000"/>
              </a:lnSpc>
              <a:spcBef>
                <a:spcPts val="200"/>
              </a:spcBef>
              <a:spcAft>
                <a:spcPts val="0"/>
              </a:spcAft>
              <a:buClr>
                <a:schemeClr val="lt1"/>
              </a:buClr>
              <a:buSzPts val="1500"/>
              <a:buFont typeface="IBM Plex Sans SemiBold"/>
              <a:buChar char="•"/>
              <a:defRPr b="1" i="0" sz="1500">
                <a:solidFill>
                  <a:schemeClr val="lt1"/>
                </a:solidFill>
                <a:latin typeface="IBM Plex Sans SemiBold"/>
                <a:ea typeface="IBM Plex Sans SemiBold"/>
                <a:cs typeface="IBM Plex Sans SemiBold"/>
                <a:sym typeface="IBM Plex Sans SemiBold"/>
              </a:defRPr>
            </a:lvl2pPr>
            <a:lvl3pPr indent="-323850" lvl="2" marL="1371600" algn="l">
              <a:lnSpc>
                <a:spcPct val="100000"/>
              </a:lnSpc>
              <a:spcBef>
                <a:spcPts val="200"/>
              </a:spcBef>
              <a:spcAft>
                <a:spcPts val="0"/>
              </a:spcAft>
              <a:buSzPts val="1500"/>
              <a:buChar char="•"/>
              <a:defRPr b="1" i="0" sz="15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2" name="Google Shape;62;p4"/>
          <p:cNvSpPr txBox="1"/>
          <p:nvPr>
            <p:ph idx="4" type="body"/>
          </p:nvPr>
        </p:nvSpPr>
        <p:spPr>
          <a:xfrm>
            <a:off x="389398" y="2841780"/>
            <a:ext cx="5080200" cy="178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Tree>
  </p:cSld>
  <p:clrMapOvr>
    <a:masterClrMapping/>
  </p:clrMapOvr>
  <p:extLst>
    <p:ext uri="{DCECCB84-F9BA-43D5-87BE-67443E8EF086}">
      <p15:sldGuideLst>
        <p15:guide id="1" pos="237">
          <p15:clr>
            <a:srgbClr val="FBAE40"/>
          </p15:clr>
        </p15:guide>
        <p15:guide id="2" pos="3527">
          <p15:clr>
            <a:srgbClr val="FBAE40"/>
          </p15:clr>
        </p15:guide>
        <p15:guide id="3" pos="5522">
          <p15:clr>
            <a:srgbClr val="FBAE40"/>
          </p15:clr>
        </p15:guide>
        <p15:guide id="4" orient="horz" pos="1688">
          <p15:clr>
            <a:srgbClr val="FBAE40"/>
          </p15:clr>
        </p15:guide>
        <p15:guide id="5" orient="horz" pos="1790">
          <p15:clr>
            <a:srgbClr val="FBAE40"/>
          </p15:clr>
        </p15:guide>
        <p15:guide id="6" orient="horz" pos="565">
          <p15:clr>
            <a:srgbClr val="FBAE40"/>
          </p15:clr>
        </p15:guide>
        <p15:guide id="7" orient="horz" pos="2913">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Column Team Slide">
  <p:cSld name="6 Column Team Slide">
    <p:spTree>
      <p:nvGrpSpPr>
        <p:cNvPr id="597" name="Shape 597"/>
        <p:cNvGrpSpPr/>
        <p:nvPr/>
      </p:nvGrpSpPr>
      <p:grpSpPr>
        <a:xfrm>
          <a:off x="0" y="0"/>
          <a:ext cx="0" cy="0"/>
          <a:chOff x="0" y="0"/>
          <a:chExt cx="0" cy="0"/>
        </a:xfrm>
      </p:grpSpPr>
      <p:grpSp>
        <p:nvGrpSpPr>
          <p:cNvPr id="598" name="Google Shape;598;p31"/>
          <p:cNvGrpSpPr/>
          <p:nvPr/>
        </p:nvGrpSpPr>
        <p:grpSpPr>
          <a:xfrm>
            <a:off x="9177337" y="2389740"/>
            <a:ext cx="1500300" cy="2218783"/>
            <a:chOff x="12236449" y="3360056"/>
            <a:chExt cx="2000400" cy="2958377"/>
          </a:xfrm>
        </p:grpSpPr>
        <p:sp>
          <p:nvSpPr>
            <p:cNvPr id="599" name="Google Shape;599;p31"/>
            <p:cNvSpPr/>
            <p:nvPr/>
          </p:nvSpPr>
          <p:spPr>
            <a:xfrm>
              <a:off x="12236449" y="3813133"/>
              <a:ext cx="2000400" cy="25053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600" name="Google Shape;600;p31"/>
            <p:cNvSpPr/>
            <p:nvPr/>
          </p:nvSpPr>
          <p:spPr>
            <a:xfrm>
              <a:off x="12236449" y="3360056"/>
              <a:ext cx="2000400" cy="5916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601" name="Google Shape;601;p31"/>
            <p:cNvSpPr txBox="1"/>
            <p:nvPr/>
          </p:nvSpPr>
          <p:spPr>
            <a:xfrm>
              <a:off x="12466109" y="3417829"/>
              <a:ext cx="1663500" cy="5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HEADSHOTS: CROPPING</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602" name="Google Shape;602;p31"/>
            <p:cNvSpPr txBox="1"/>
            <p:nvPr/>
          </p:nvSpPr>
          <p:spPr>
            <a:xfrm>
              <a:off x="12318220" y="4096342"/>
              <a:ext cx="1693200" cy="10242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When resizing headshots, maintain the same amount of white space around each person. If possible, align the top of each person’s head and adjust them to be the same size.</a:t>
              </a:r>
              <a:endParaRPr sz="1100"/>
            </a:p>
          </p:txBody>
        </p:sp>
        <p:grpSp>
          <p:nvGrpSpPr>
            <p:cNvPr id="603" name="Google Shape;603;p31"/>
            <p:cNvGrpSpPr/>
            <p:nvPr/>
          </p:nvGrpSpPr>
          <p:grpSpPr>
            <a:xfrm>
              <a:off x="12455525" y="5714968"/>
              <a:ext cx="1597025" cy="438944"/>
              <a:chOff x="12455525" y="5733256"/>
              <a:chExt cx="1597025" cy="438944"/>
            </a:xfrm>
          </p:grpSpPr>
          <p:grpSp>
            <p:nvGrpSpPr>
              <p:cNvPr id="604" name="Google Shape;604;p31"/>
              <p:cNvGrpSpPr/>
              <p:nvPr/>
            </p:nvGrpSpPr>
            <p:grpSpPr>
              <a:xfrm>
                <a:off x="12518315" y="5792785"/>
                <a:ext cx="283285" cy="282600"/>
                <a:chOff x="12518315" y="5406742"/>
                <a:chExt cx="283285" cy="282600"/>
              </a:xfrm>
            </p:grpSpPr>
            <p:pic>
              <p:nvPicPr>
                <p:cNvPr id="605" name="Google Shape;605;p31"/>
                <p:cNvPicPr preferRelativeResize="0"/>
                <p:nvPr/>
              </p:nvPicPr>
              <p:blipFill rotWithShape="1">
                <a:blip r:embed="rId2">
                  <a:alphaModFix/>
                </a:blip>
                <a:srcRect b="62729" l="28386" r="29379" t="1"/>
                <a:stretch/>
              </p:blipFill>
              <p:spPr>
                <a:xfrm>
                  <a:off x="12518315" y="5439331"/>
                  <a:ext cx="283285" cy="249985"/>
                </a:xfrm>
                <a:prstGeom prst="rect">
                  <a:avLst/>
                </a:prstGeom>
                <a:noFill/>
                <a:ln>
                  <a:noFill/>
                </a:ln>
              </p:spPr>
            </p:pic>
            <p:sp>
              <p:nvSpPr>
                <p:cNvPr id="606" name="Google Shape;606;p31"/>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607" name="Google Shape;607;p31"/>
              <p:cNvGrpSpPr/>
              <p:nvPr/>
            </p:nvGrpSpPr>
            <p:grpSpPr>
              <a:xfrm>
                <a:off x="12872679" y="5792785"/>
                <a:ext cx="283285" cy="282600"/>
                <a:chOff x="12518315" y="5406742"/>
                <a:chExt cx="283285" cy="282600"/>
              </a:xfrm>
            </p:grpSpPr>
            <p:pic>
              <p:nvPicPr>
                <p:cNvPr id="608" name="Google Shape;608;p31"/>
                <p:cNvPicPr preferRelativeResize="0"/>
                <p:nvPr/>
              </p:nvPicPr>
              <p:blipFill rotWithShape="1">
                <a:blip r:embed="rId2">
                  <a:alphaModFix/>
                </a:blip>
                <a:srcRect b="62729" l="28386" r="29379" t="1"/>
                <a:stretch/>
              </p:blipFill>
              <p:spPr>
                <a:xfrm>
                  <a:off x="12518315" y="5439331"/>
                  <a:ext cx="283285" cy="249985"/>
                </a:xfrm>
                <a:prstGeom prst="rect">
                  <a:avLst/>
                </a:prstGeom>
                <a:noFill/>
                <a:ln>
                  <a:noFill/>
                </a:ln>
              </p:spPr>
            </p:pic>
            <p:sp>
              <p:nvSpPr>
                <p:cNvPr id="609" name="Google Shape;609;p31"/>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610" name="Google Shape;610;p31"/>
              <p:cNvGrpSpPr/>
              <p:nvPr/>
            </p:nvGrpSpPr>
            <p:grpSpPr>
              <a:xfrm>
                <a:off x="13227043" y="5792785"/>
                <a:ext cx="283285" cy="282600"/>
                <a:chOff x="12518315" y="5406742"/>
                <a:chExt cx="283285" cy="282600"/>
              </a:xfrm>
            </p:grpSpPr>
            <p:pic>
              <p:nvPicPr>
                <p:cNvPr id="611" name="Google Shape;611;p31"/>
                <p:cNvPicPr preferRelativeResize="0"/>
                <p:nvPr/>
              </p:nvPicPr>
              <p:blipFill rotWithShape="1">
                <a:blip r:embed="rId2">
                  <a:alphaModFix/>
                </a:blip>
                <a:srcRect b="62729" l="28386" r="29379" t="1"/>
                <a:stretch/>
              </p:blipFill>
              <p:spPr>
                <a:xfrm>
                  <a:off x="12518315" y="5439331"/>
                  <a:ext cx="283285" cy="249985"/>
                </a:xfrm>
                <a:prstGeom prst="rect">
                  <a:avLst/>
                </a:prstGeom>
                <a:noFill/>
                <a:ln>
                  <a:noFill/>
                </a:ln>
              </p:spPr>
            </p:pic>
            <p:sp>
              <p:nvSpPr>
                <p:cNvPr id="612" name="Google Shape;612;p31"/>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613" name="Google Shape;613;p31"/>
              <p:cNvGrpSpPr/>
              <p:nvPr/>
            </p:nvGrpSpPr>
            <p:grpSpPr>
              <a:xfrm>
                <a:off x="13581406" y="5792785"/>
                <a:ext cx="283285" cy="282600"/>
                <a:chOff x="12518315" y="5406742"/>
                <a:chExt cx="283285" cy="282600"/>
              </a:xfrm>
            </p:grpSpPr>
            <p:pic>
              <p:nvPicPr>
                <p:cNvPr id="614" name="Google Shape;614;p31"/>
                <p:cNvPicPr preferRelativeResize="0"/>
                <p:nvPr/>
              </p:nvPicPr>
              <p:blipFill rotWithShape="1">
                <a:blip r:embed="rId2">
                  <a:alphaModFix/>
                </a:blip>
                <a:srcRect b="62729" l="28386" r="29379" t="1"/>
                <a:stretch/>
              </p:blipFill>
              <p:spPr>
                <a:xfrm>
                  <a:off x="12518315" y="5439331"/>
                  <a:ext cx="283285" cy="249985"/>
                </a:xfrm>
                <a:prstGeom prst="rect">
                  <a:avLst/>
                </a:prstGeom>
                <a:noFill/>
                <a:ln>
                  <a:noFill/>
                </a:ln>
              </p:spPr>
            </p:pic>
            <p:sp>
              <p:nvSpPr>
                <p:cNvPr id="615" name="Google Shape;615;p31"/>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sp>
            <p:nvSpPr>
              <p:cNvPr id="616" name="Google Shape;616;p31"/>
              <p:cNvSpPr/>
              <p:nvPr/>
            </p:nvSpPr>
            <p:spPr>
              <a:xfrm>
                <a:off x="12455525" y="5733256"/>
                <a:ext cx="1489200" cy="390600"/>
              </a:xfrm>
              <a:prstGeom prst="roundRect">
                <a:avLst>
                  <a:gd fmla="val 16667" name="adj"/>
                </a:avLst>
              </a:prstGeom>
              <a:noFill/>
              <a:ln cap="flat" cmpd="sng" w="12700">
                <a:solidFill>
                  <a:srgbClr val="00B05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pic>
            <p:nvPicPr>
              <p:cNvPr id="617" name="Google Shape;617;p31"/>
              <p:cNvPicPr preferRelativeResize="0"/>
              <p:nvPr/>
            </p:nvPicPr>
            <p:blipFill rotWithShape="1">
              <a:blip r:embed="rId3">
                <a:alphaModFix/>
              </a:blip>
              <a:srcRect b="0" l="0" r="0" t="0"/>
              <a:stretch/>
            </p:blipFill>
            <p:spPr>
              <a:xfrm>
                <a:off x="13893800" y="6013450"/>
                <a:ext cx="158750" cy="158750"/>
              </a:xfrm>
              <a:prstGeom prst="rect">
                <a:avLst/>
              </a:prstGeom>
              <a:noFill/>
              <a:ln>
                <a:noFill/>
              </a:ln>
            </p:spPr>
          </p:pic>
        </p:grpSp>
        <p:grpSp>
          <p:nvGrpSpPr>
            <p:cNvPr id="618" name="Google Shape;618;p31"/>
            <p:cNvGrpSpPr/>
            <p:nvPr/>
          </p:nvGrpSpPr>
          <p:grpSpPr>
            <a:xfrm>
              <a:off x="12455525" y="5229987"/>
              <a:ext cx="1596745" cy="431686"/>
              <a:chOff x="12455525" y="5248275"/>
              <a:chExt cx="1596745" cy="431686"/>
            </a:xfrm>
          </p:grpSpPr>
          <p:grpSp>
            <p:nvGrpSpPr>
              <p:cNvPr id="619" name="Google Shape;619;p31"/>
              <p:cNvGrpSpPr/>
              <p:nvPr/>
            </p:nvGrpSpPr>
            <p:grpSpPr>
              <a:xfrm>
                <a:off x="12518315" y="5302400"/>
                <a:ext cx="283285" cy="282600"/>
                <a:chOff x="12518315" y="5406742"/>
                <a:chExt cx="283285" cy="282600"/>
              </a:xfrm>
            </p:grpSpPr>
            <p:pic>
              <p:nvPicPr>
                <p:cNvPr id="620" name="Google Shape;620;p31"/>
                <p:cNvPicPr preferRelativeResize="0"/>
                <p:nvPr/>
              </p:nvPicPr>
              <p:blipFill rotWithShape="1">
                <a:blip r:embed="rId2">
                  <a:alphaModFix/>
                </a:blip>
                <a:srcRect b="49025" l="19045" r="20594" t="-2291"/>
                <a:stretch/>
              </p:blipFill>
              <p:spPr>
                <a:xfrm>
                  <a:off x="12518315" y="5439331"/>
                  <a:ext cx="283285" cy="249985"/>
                </a:xfrm>
                <a:prstGeom prst="rect">
                  <a:avLst/>
                </a:prstGeom>
                <a:noFill/>
                <a:ln>
                  <a:noFill/>
                </a:ln>
              </p:spPr>
            </p:pic>
            <p:sp>
              <p:nvSpPr>
                <p:cNvPr id="621" name="Google Shape;621;p31"/>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622" name="Google Shape;622;p31"/>
              <p:cNvGrpSpPr/>
              <p:nvPr/>
            </p:nvGrpSpPr>
            <p:grpSpPr>
              <a:xfrm>
                <a:off x="12843992" y="5290124"/>
                <a:ext cx="334127" cy="294876"/>
                <a:chOff x="12489628" y="5394466"/>
                <a:chExt cx="334127" cy="294876"/>
              </a:xfrm>
            </p:grpSpPr>
            <p:pic>
              <p:nvPicPr>
                <p:cNvPr id="623" name="Google Shape;623;p31"/>
                <p:cNvPicPr preferRelativeResize="0"/>
                <p:nvPr/>
              </p:nvPicPr>
              <p:blipFill rotWithShape="1">
                <a:blip r:embed="rId2">
                  <a:alphaModFix/>
                </a:blip>
                <a:srcRect b="62729" l="28386" r="29379" t="1"/>
                <a:stretch/>
              </p:blipFill>
              <p:spPr>
                <a:xfrm>
                  <a:off x="12489628" y="5394466"/>
                  <a:ext cx="334127" cy="294850"/>
                </a:xfrm>
                <a:prstGeom prst="rect">
                  <a:avLst/>
                </a:prstGeom>
                <a:noFill/>
                <a:ln>
                  <a:noFill/>
                </a:ln>
              </p:spPr>
            </p:pic>
            <p:sp>
              <p:nvSpPr>
                <p:cNvPr id="624" name="Google Shape;624;p31"/>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625" name="Google Shape;625;p31"/>
              <p:cNvGrpSpPr/>
              <p:nvPr/>
            </p:nvGrpSpPr>
            <p:grpSpPr>
              <a:xfrm>
                <a:off x="13194770" y="5302400"/>
                <a:ext cx="334764" cy="283172"/>
                <a:chOff x="12486042" y="5406742"/>
                <a:chExt cx="334764" cy="283172"/>
              </a:xfrm>
            </p:grpSpPr>
            <p:pic>
              <p:nvPicPr>
                <p:cNvPr id="626" name="Google Shape;626;p31"/>
                <p:cNvPicPr preferRelativeResize="0"/>
                <p:nvPr/>
              </p:nvPicPr>
              <p:blipFill rotWithShape="1">
                <a:blip r:embed="rId2">
                  <a:alphaModFix/>
                </a:blip>
                <a:srcRect b="69441" l="28386" r="29379" t="0"/>
                <a:stretch/>
              </p:blipFill>
              <p:spPr>
                <a:xfrm>
                  <a:off x="12486042" y="5447692"/>
                  <a:ext cx="334764" cy="242222"/>
                </a:xfrm>
                <a:prstGeom prst="rect">
                  <a:avLst/>
                </a:prstGeom>
                <a:noFill/>
                <a:ln>
                  <a:noFill/>
                </a:ln>
              </p:spPr>
            </p:pic>
            <p:sp>
              <p:nvSpPr>
                <p:cNvPr id="627" name="Google Shape;627;p31"/>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grpSp>
            <p:nvGrpSpPr>
              <p:cNvPr id="628" name="Google Shape;628;p31"/>
              <p:cNvGrpSpPr/>
              <p:nvPr/>
            </p:nvGrpSpPr>
            <p:grpSpPr>
              <a:xfrm>
                <a:off x="13581406" y="5302400"/>
                <a:ext cx="283285" cy="282600"/>
                <a:chOff x="12518315" y="5406742"/>
                <a:chExt cx="283285" cy="282600"/>
              </a:xfrm>
            </p:grpSpPr>
            <p:pic>
              <p:nvPicPr>
                <p:cNvPr id="629" name="Google Shape;629;p31"/>
                <p:cNvPicPr preferRelativeResize="0"/>
                <p:nvPr/>
              </p:nvPicPr>
              <p:blipFill rotWithShape="1">
                <a:blip r:embed="rId2">
                  <a:alphaModFix/>
                </a:blip>
                <a:srcRect b="32248" l="9333" r="12772" t="-984"/>
                <a:stretch/>
              </p:blipFill>
              <p:spPr>
                <a:xfrm>
                  <a:off x="12518315" y="5439331"/>
                  <a:ext cx="283285" cy="249985"/>
                </a:xfrm>
                <a:prstGeom prst="rect">
                  <a:avLst/>
                </a:prstGeom>
                <a:noFill/>
                <a:ln>
                  <a:noFill/>
                </a:ln>
              </p:spPr>
            </p:pic>
            <p:sp>
              <p:nvSpPr>
                <p:cNvPr id="630" name="Google Shape;630;p31"/>
                <p:cNvSpPr/>
                <p:nvPr/>
              </p:nvSpPr>
              <p:spPr>
                <a:xfrm>
                  <a:off x="12518670" y="5406742"/>
                  <a:ext cx="282600" cy="282600"/>
                </a:xfrm>
                <a:prstGeom prst="rect">
                  <a:avLst/>
                </a:prstGeom>
                <a:noFill/>
                <a:ln cap="flat" cmpd="sng" w="12700">
                  <a:solidFill>
                    <a:srgbClr val="A5A09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sp>
            <p:nvSpPr>
              <p:cNvPr id="631" name="Google Shape;631;p31"/>
              <p:cNvSpPr/>
              <p:nvPr/>
            </p:nvSpPr>
            <p:spPr>
              <a:xfrm>
                <a:off x="12455525" y="5248275"/>
                <a:ext cx="1489200" cy="390600"/>
              </a:xfrm>
              <a:prstGeom prst="roundRect">
                <a:avLst>
                  <a:gd fmla="val 16667" name="adj"/>
                </a:avLst>
              </a:prstGeom>
              <a:no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grpSp>
            <p:nvGrpSpPr>
              <p:cNvPr id="632" name="Google Shape;632;p31"/>
              <p:cNvGrpSpPr/>
              <p:nvPr/>
            </p:nvGrpSpPr>
            <p:grpSpPr>
              <a:xfrm>
                <a:off x="13898285" y="5525976"/>
                <a:ext cx="153985" cy="153985"/>
                <a:chOff x="13949363" y="5565775"/>
                <a:chExt cx="120650" cy="120650"/>
              </a:xfrm>
            </p:grpSpPr>
            <p:sp>
              <p:nvSpPr>
                <p:cNvPr id="633" name="Google Shape;633;p31"/>
                <p:cNvSpPr/>
                <p:nvPr/>
              </p:nvSpPr>
              <p:spPr>
                <a:xfrm>
                  <a:off x="13955713" y="5572125"/>
                  <a:ext cx="108000" cy="1080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pic>
              <p:nvPicPr>
                <p:cNvPr id="634" name="Google Shape;634;p31"/>
                <p:cNvPicPr preferRelativeResize="0"/>
                <p:nvPr/>
              </p:nvPicPr>
              <p:blipFill rotWithShape="1">
                <a:blip r:embed="rId4">
                  <a:alphaModFix/>
                </a:blip>
                <a:srcRect b="0" l="0" r="0" t="0"/>
                <a:stretch/>
              </p:blipFill>
              <p:spPr>
                <a:xfrm>
                  <a:off x="13949363" y="5565775"/>
                  <a:ext cx="120650" cy="120650"/>
                </a:xfrm>
                <a:prstGeom prst="rect">
                  <a:avLst/>
                </a:prstGeom>
                <a:noFill/>
                <a:ln>
                  <a:noFill/>
                </a:ln>
              </p:spPr>
            </p:pic>
          </p:grpSp>
        </p:grpSp>
      </p:grpSp>
      <p:grpSp>
        <p:nvGrpSpPr>
          <p:cNvPr id="635" name="Google Shape;635;p31"/>
          <p:cNvGrpSpPr/>
          <p:nvPr/>
        </p:nvGrpSpPr>
        <p:grpSpPr>
          <a:xfrm>
            <a:off x="9048833" y="-190500"/>
            <a:ext cx="1804118" cy="2446708"/>
            <a:chOff x="12065111" y="-254000"/>
            <a:chExt cx="2405491" cy="3262277"/>
          </a:xfrm>
        </p:grpSpPr>
        <p:sp>
          <p:nvSpPr>
            <p:cNvPr id="636" name="Google Shape;636;p31"/>
            <p:cNvSpPr/>
            <p:nvPr/>
          </p:nvSpPr>
          <p:spPr>
            <a:xfrm>
              <a:off x="12236449" y="199077"/>
              <a:ext cx="2000400" cy="2809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637" name="Google Shape;637;p31"/>
            <p:cNvSpPr/>
            <p:nvPr/>
          </p:nvSpPr>
          <p:spPr>
            <a:xfrm>
              <a:off x="12236449"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638" name="Google Shape;638;p31"/>
            <p:cNvSpPr/>
            <p:nvPr/>
          </p:nvSpPr>
          <p:spPr>
            <a:xfrm flipH="1">
              <a:off x="12065111"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639" name="Google Shape;639;p31"/>
            <p:cNvSpPr txBox="1"/>
            <p:nvPr/>
          </p:nvSpPr>
          <p:spPr>
            <a:xfrm>
              <a:off x="12466110"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640" name="Google Shape;640;p31"/>
            <p:cNvSpPr txBox="1"/>
            <p:nvPr/>
          </p:nvSpPr>
          <p:spPr>
            <a:xfrm>
              <a:off x="12318220" y="429245"/>
              <a:ext cx="1796700" cy="24435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 Images will fill left to right. </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Cropping the image: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Right-click on the image. Choose ‘Crop’ from the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menu. Adjust the size &amp; position to your preference. Press ‘esc’ or click outside image area to exit</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cropping mode.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your image doesn’t fully fill the box:</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Click the arrow beside ‘Crop’</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Select ‘Fill’</a:t>
              </a:r>
              <a:endParaRPr sz="1100"/>
            </a:p>
          </p:txBody>
        </p:sp>
        <p:pic>
          <p:nvPicPr>
            <p:cNvPr id="641" name="Google Shape;641;p31"/>
            <p:cNvPicPr preferRelativeResize="0"/>
            <p:nvPr/>
          </p:nvPicPr>
          <p:blipFill rotWithShape="1">
            <a:blip r:embed="rId5">
              <a:alphaModFix/>
            </a:blip>
            <a:srcRect b="0" l="0" r="0" t="0"/>
            <a:stretch/>
          </p:blipFill>
          <p:spPr>
            <a:xfrm>
              <a:off x="14061142" y="1344710"/>
              <a:ext cx="228679" cy="356879"/>
            </a:xfrm>
            <a:prstGeom prst="rect">
              <a:avLst/>
            </a:prstGeom>
            <a:noFill/>
            <a:ln cap="flat" cmpd="sng" w="19050">
              <a:solidFill>
                <a:srgbClr val="E14245"/>
              </a:solidFill>
              <a:prstDash val="solid"/>
              <a:round/>
              <a:headEnd len="sm" w="sm" type="none"/>
              <a:tailEnd len="sm" w="sm" type="none"/>
            </a:ln>
          </p:spPr>
        </p:pic>
        <p:pic>
          <p:nvPicPr>
            <p:cNvPr id="642" name="Google Shape;642;p31"/>
            <p:cNvPicPr preferRelativeResize="0"/>
            <p:nvPr/>
          </p:nvPicPr>
          <p:blipFill rotWithShape="1">
            <a:blip r:embed="rId6">
              <a:alphaModFix/>
            </a:blip>
            <a:srcRect b="0" l="0" r="0" t="0"/>
            <a:stretch/>
          </p:blipFill>
          <p:spPr>
            <a:xfrm>
              <a:off x="14047433" y="2596811"/>
              <a:ext cx="423169" cy="320454"/>
            </a:xfrm>
            <a:prstGeom prst="rect">
              <a:avLst/>
            </a:prstGeom>
            <a:noFill/>
            <a:ln cap="flat" cmpd="sng" w="19050">
              <a:solidFill>
                <a:srgbClr val="E14245"/>
              </a:solidFill>
              <a:prstDash val="solid"/>
              <a:round/>
              <a:headEnd len="sm" w="sm" type="none"/>
              <a:tailEnd len="sm" w="sm" type="none"/>
            </a:ln>
          </p:spPr>
        </p:pic>
      </p:grpSp>
      <p:grpSp>
        <p:nvGrpSpPr>
          <p:cNvPr id="643" name="Google Shape;643;p31"/>
          <p:cNvGrpSpPr/>
          <p:nvPr/>
        </p:nvGrpSpPr>
        <p:grpSpPr>
          <a:xfrm>
            <a:off x="9144000" y="-710506"/>
            <a:ext cx="1820636" cy="454050"/>
            <a:chOff x="12192000" y="-947342"/>
            <a:chExt cx="2427514" cy="605400"/>
          </a:xfrm>
        </p:grpSpPr>
        <p:sp>
          <p:nvSpPr>
            <p:cNvPr id="644" name="Google Shape;644;p31"/>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645" name="Google Shape;645;p31"/>
            <p:cNvPicPr preferRelativeResize="0"/>
            <p:nvPr/>
          </p:nvPicPr>
          <p:blipFill rotWithShape="1">
            <a:blip r:embed="rId7">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sp>
        <p:nvSpPr>
          <p:cNvPr id="646" name="Google Shape;646;p31"/>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7" name="Google Shape;647;p31"/>
          <p:cNvSpPr/>
          <p:nvPr>
            <p:ph idx="2" type="pic"/>
          </p:nvPr>
        </p:nvSpPr>
        <p:spPr>
          <a:xfrm>
            <a:off x="564834" y="1092513"/>
            <a:ext cx="814800" cy="814800"/>
          </a:xfrm>
          <a:prstGeom prst="rect">
            <a:avLst/>
          </a:prstGeom>
          <a:noFill/>
          <a:ln cap="flat" cmpd="sng" w="25400">
            <a:solidFill>
              <a:srgbClr val="A5A09E"/>
            </a:solidFill>
            <a:prstDash val="solid"/>
            <a:round/>
            <a:headEnd len="sm" w="sm" type="none"/>
            <a:tailEnd len="sm" w="sm" type="none"/>
          </a:ln>
        </p:spPr>
        <p:txBody>
          <a:bodyPr anchorCtr="0" anchor="ctr" bIns="0" lIns="2700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648" name="Google Shape;648;p31"/>
          <p:cNvSpPr txBox="1"/>
          <p:nvPr>
            <p:ph idx="1" type="body"/>
          </p:nvPr>
        </p:nvSpPr>
        <p:spPr>
          <a:xfrm>
            <a:off x="389145" y="2012912"/>
            <a:ext cx="1186200" cy="3441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49" name="Google Shape;649;p31"/>
          <p:cNvSpPr txBox="1"/>
          <p:nvPr>
            <p:ph idx="3" type="body"/>
          </p:nvPr>
        </p:nvSpPr>
        <p:spPr>
          <a:xfrm>
            <a:off x="389145" y="2472484"/>
            <a:ext cx="11757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900"/>
              <a:buNone/>
              <a:defRPr b="0" i="0" sz="9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50" name="Google Shape;650;p31"/>
          <p:cNvSpPr txBox="1"/>
          <p:nvPr>
            <p:ph idx="4" type="body"/>
          </p:nvPr>
        </p:nvSpPr>
        <p:spPr>
          <a:xfrm>
            <a:off x="389145" y="2956034"/>
            <a:ext cx="1183500" cy="1668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1100"/>
              <a:buNone/>
              <a:defRPr b="0" i="0" sz="11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51" name="Google Shape;651;p31"/>
          <p:cNvSpPr/>
          <p:nvPr>
            <p:ph idx="5" type="pic"/>
          </p:nvPr>
        </p:nvSpPr>
        <p:spPr>
          <a:xfrm>
            <a:off x="2008077" y="1092513"/>
            <a:ext cx="814800" cy="814800"/>
          </a:xfrm>
          <a:prstGeom prst="rect">
            <a:avLst/>
          </a:prstGeom>
          <a:noFill/>
          <a:ln cap="flat" cmpd="sng" w="25400">
            <a:solidFill>
              <a:srgbClr val="A5A09E"/>
            </a:solidFill>
            <a:prstDash val="solid"/>
            <a:round/>
            <a:headEnd len="sm" w="sm" type="none"/>
            <a:tailEnd len="sm" w="sm" type="none"/>
          </a:ln>
        </p:spPr>
        <p:txBody>
          <a:bodyPr anchorCtr="0" anchor="ctr" bIns="0" lIns="2700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652" name="Google Shape;652;p31"/>
          <p:cNvSpPr txBox="1"/>
          <p:nvPr>
            <p:ph idx="6" type="body"/>
          </p:nvPr>
        </p:nvSpPr>
        <p:spPr>
          <a:xfrm>
            <a:off x="1819782" y="2012912"/>
            <a:ext cx="1193700" cy="3441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53" name="Google Shape;653;p31"/>
          <p:cNvSpPr txBox="1"/>
          <p:nvPr>
            <p:ph idx="7" type="body"/>
          </p:nvPr>
        </p:nvSpPr>
        <p:spPr>
          <a:xfrm>
            <a:off x="1819782" y="2472484"/>
            <a:ext cx="11757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900"/>
              <a:buNone/>
              <a:defRPr b="0" i="0" sz="9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54" name="Google Shape;654;p31"/>
          <p:cNvSpPr txBox="1"/>
          <p:nvPr>
            <p:ph idx="8" type="body"/>
          </p:nvPr>
        </p:nvSpPr>
        <p:spPr>
          <a:xfrm>
            <a:off x="1819782" y="2956034"/>
            <a:ext cx="1191000" cy="1668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1100"/>
              <a:buNone/>
              <a:defRPr b="0" i="0" sz="11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55" name="Google Shape;655;p31"/>
          <p:cNvSpPr/>
          <p:nvPr>
            <p:ph idx="9" type="pic"/>
          </p:nvPr>
        </p:nvSpPr>
        <p:spPr>
          <a:xfrm>
            <a:off x="3445278" y="1092513"/>
            <a:ext cx="814800" cy="814800"/>
          </a:xfrm>
          <a:prstGeom prst="rect">
            <a:avLst/>
          </a:prstGeom>
          <a:noFill/>
          <a:ln cap="flat" cmpd="sng" w="25400">
            <a:solidFill>
              <a:srgbClr val="A5A09E"/>
            </a:solidFill>
            <a:prstDash val="solid"/>
            <a:round/>
            <a:headEnd len="sm" w="sm" type="none"/>
            <a:tailEnd len="sm" w="sm" type="none"/>
          </a:ln>
        </p:spPr>
        <p:txBody>
          <a:bodyPr anchorCtr="0" anchor="ctr" bIns="0" lIns="2700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656" name="Google Shape;656;p31"/>
          <p:cNvSpPr txBox="1"/>
          <p:nvPr>
            <p:ph idx="13" type="body"/>
          </p:nvPr>
        </p:nvSpPr>
        <p:spPr>
          <a:xfrm>
            <a:off x="3250419" y="2012912"/>
            <a:ext cx="1203600" cy="3441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57" name="Google Shape;657;p31"/>
          <p:cNvSpPr txBox="1"/>
          <p:nvPr>
            <p:ph idx="14" type="body"/>
          </p:nvPr>
        </p:nvSpPr>
        <p:spPr>
          <a:xfrm>
            <a:off x="3250419" y="2472484"/>
            <a:ext cx="11757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900"/>
              <a:buNone/>
              <a:defRPr b="0" i="0" sz="9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58" name="Google Shape;658;p31"/>
          <p:cNvSpPr txBox="1"/>
          <p:nvPr>
            <p:ph idx="15" type="body"/>
          </p:nvPr>
        </p:nvSpPr>
        <p:spPr>
          <a:xfrm>
            <a:off x="3250419" y="2956034"/>
            <a:ext cx="1200900" cy="1668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1100"/>
              <a:buNone/>
              <a:defRPr b="0" i="0" sz="11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59" name="Google Shape;659;p31"/>
          <p:cNvSpPr/>
          <p:nvPr>
            <p:ph idx="16" type="pic"/>
          </p:nvPr>
        </p:nvSpPr>
        <p:spPr>
          <a:xfrm>
            <a:off x="4884061" y="1092513"/>
            <a:ext cx="814800" cy="814800"/>
          </a:xfrm>
          <a:prstGeom prst="rect">
            <a:avLst/>
          </a:prstGeom>
          <a:noFill/>
          <a:ln cap="flat" cmpd="sng" w="25400">
            <a:solidFill>
              <a:srgbClr val="A5A09E"/>
            </a:solidFill>
            <a:prstDash val="solid"/>
            <a:round/>
            <a:headEnd len="sm" w="sm" type="none"/>
            <a:tailEnd len="sm" w="sm" type="none"/>
          </a:ln>
        </p:spPr>
        <p:txBody>
          <a:bodyPr anchorCtr="0" anchor="ctr" bIns="0" lIns="2700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660" name="Google Shape;660;p31"/>
          <p:cNvSpPr txBox="1"/>
          <p:nvPr>
            <p:ph idx="17" type="body"/>
          </p:nvPr>
        </p:nvSpPr>
        <p:spPr>
          <a:xfrm>
            <a:off x="4700575" y="2012912"/>
            <a:ext cx="1189500" cy="3441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61" name="Google Shape;661;p31"/>
          <p:cNvSpPr txBox="1"/>
          <p:nvPr>
            <p:ph idx="18" type="body"/>
          </p:nvPr>
        </p:nvSpPr>
        <p:spPr>
          <a:xfrm>
            <a:off x="4700575" y="2472484"/>
            <a:ext cx="11757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900"/>
              <a:buNone/>
              <a:defRPr b="0" i="0" sz="9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62" name="Google Shape;662;p31"/>
          <p:cNvSpPr txBox="1"/>
          <p:nvPr>
            <p:ph idx="19" type="body"/>
          </p:nvPr>
        </p:nvSpPr>
        <p:spPr>
          <a:xfrm>
            <a:off x="4700518" y="2956034"/>
            <a:ext cx="1186800" cy="1668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1100"/>
              <a:buNone/>
              <a:defRPr b="0" i="0" sz="11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63" name="Google Shape;663;p31"/>
          <p:cNvSpPr/>
          <p:nvPr>
            <p:ph idx="20" type="pic"/>
          </p:nvPr>
        </p:nvSpPr>
        <p:spPr>
          <a:xfrm>
            <a:off x="6321261" y="1092513"/>
            <a:ext cx="814800" cy="814800"/>
          </a:xfrm>
          <a:prstGeom prst="rect">
            <a:avLst/>
          </a:prstGeom>
          <a:noFill/>
          <a:ln cap="flat" cmpd="sng" w="25400">
            <a:solidFill>
              <a:srgbClr val="A5A09E"/>
            </a:solidFill>
            <a:prstDash val="solid"/>
            <a:round/>
            <a:headEnd len="sm" w="sm" type="none"/>
            <a:tailEnd len="sm" w="sm" type="none"/>
          </a:ln>
        </p:spPr>
        <p:txBody>
          <a:bodyPr anchorCtr="0" anchor="ctr" bIns="0" lIns="2700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664" name="Google Shape;664;p31"/>
          <p:cNvSpPr txBox="1"/>
          <p:nvPr>
            <p:ph idx="21" type="body"/>
          </p:nvPr>
        </p:nvSpPr>
        <p:spPr>
          <a:xfrm>
            <a:off x="6131213" y="2012912"/>
            <a:ext cx="1197000" cy="3441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65" name="Google Shape;665;p31"/>
          <p:cNvSpPr txBox="1"/>
          <p:nvPr>
            <p:ph idx="22" type="body"/>
          </p:nvPr>
        </p:nvSpPr>
        <p:spPr>
          <a:xfrm>
            <a:off x="6131213" y="2472484"/>
            <a:ext cx="11757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900"/>
              <a:buNone/>
              <a:defRPr b="0" i="0" sz="9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66" name="Google Shape;666;p31"/>
          <p:cNvSpPr txBox="1"/>
          <p:nvPr>
            <p:ph idx="23" type="body"/>
          </p:nvPr>
        </p:nvSpPr>
        <p:spPr>
          <a:xfrm>
            <a:off x="6131154" y="2956034"/>
            <a:ext cx="1194300" cy="1668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1100"/>
              <a:buNone/>
              <a:defRPr b="0" i="0" sz="11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67" name="Google Shape;667;p31"/>
          <p:cNvSpPr/>
          <p:nvPr>
            <p:ph idx="24" type="pic"/>
          </p:nvPr>
        </p:nvSpPr>
        <p:spPr>
          <a:xfrm>
            <a:off x="7757838" y="1092513"/>
            <a:ext cx="814800" cy="814800"/>
          </a:xfrm>
          <a:prstGeom prst="rect">
            <a:avLst/>
          </a:prstGeom>
          <a:noFill/>
          <a:ln cap="flat" cmpd="sng" w="25400">
            <a:solidFill>
              <a:srgbClr val="A5A09E"/>
            </a:solidFill>
            <a:prstDash val="solid"/>
            <a:round/>
            <a:headEnd len="sm" w="sm" type="none"/>
            <a:tailEnd len="sm" w="sm" type="none"/>
          </a:ln>
        </p:spPr>
        <p:txBody>
          <a:bodyPr anchorCtr="0" anchor="ctr" bIns="0" lIns="27000" spcFirstLastPara="1" rIns="0" wrap="square" tIns="0">
            <a:noAutofit/>
          </a:bodyPr>
          <a:lstStyle>
            <a:lvl1pPr lvl="0" marR="0" rtl="0" algn="ctr">
              <a:lnSpc>
                <a:spcPct val="100000"/>
              </a:lnSpc>
              <a:spcBef>
                <a:spcPts val="0"/>
              </a:spcBef>
              <a:spcAft>
                <a:spcPts val="0"/>
              </a:spcAft>
              <a:buClr>
                <a:srgbClr val="262626"/>
              </a:buClr>
              <a:buSzPts val="1100"/>
              <a:buFont typeface="Arial"/>
              <a:buNone/>
              <a:defRPr b="0" i="0" sz="11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668" name="Google Shape;668;p31"/>
          <p:cNvSpPr txBox="1"/>
          <p:nvPr>
            <p:ph idx="25" type="body"/>
          </p:nvPr>
        </p:nvSpPr>
        <p:spPr>
          <a:xfrm>
            <a:off x="7567613" y="2012912"/>
            <a:ext cx="1197900" cy="341700"/>
          </a:xfrm>
          <a:prstGeom prst="rect">
            <a:avLst/>
          </a:prstGeom>
          <a:noFill/>
          <a:ln>
            <a:noFill/>
          </a:ln>
        </p:spPr>
        <p:txBody>
          <a:bodyPr anchorCtr="0" anchor="b" bIns="0" lIns="0" spcFirstLastPara="1" rIns="0" wrap="square" tIns="0">
            <a:noAutofit/>
          </a:bodyPr>
          <a:lstStyle>
            <a:lvl1pPr indent="-228600" lvl="0" marL="457200" algn="ctr">
              <a:lnSpc>
                <a:spcPct val="9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69" name="Google Shape;669;p31"/>
          <p:cNvSpPr txBox="1"/>
          <p:nvPr>
            <p:ph idx="26" type="body"/>
          </p:nvPr>
        </p:nvSpPr>
        <p:spPr>
          <a:xfrm>
            <a:off x="7567613" y="2472484"/>
            <a:ext cx="1175700" cy="358800"/>
          </a:xfrm>
          <a:prstGeom prst="rect">
            <a:avLst/>
          </a:prstGeom>
          <a:noFill/>
          <a:ln cap="flat" cmpd="sng" w="9525">
            <a:solidFill>
              <a:schemeClr val="accent2"/>
            </a:solidFill>
            <a:prstDash val="solid"/>
            <a:round/>
            <a:headEnd len="sm" w="sm" type="none"/>
            <a:tailEnd len="sm" w="sm" type="none"/>
          </a:ln>
        </p:spPr>
        <p:txBody>
          <a:bodyPr anchorCtr="0" anchor="ctr" bIns="81000" lIns="0" spcFirstLastPara="1" rIns="0" wrap="square" tIns="0">
            <a:noAutofit/>
          </a:bodyPr>
          <a:lstStyle>
            <a:lvl1pPr indent="-228600" lvl="0" marL="457200" algn="ctr">
              <a:lnSpc>
                <a:spcPct val="90000"/>
              </a:lnSpc>
              <a:spcBef>
                <a:spcPts val="0"/>
              </a:spcBef>
              <a:spcAft>
                <a:spcPts val="0"/>
              </a:spcAft>
              <a:buClr>
                <a:schemeClr val="dk1"/>
              </a:buClr>
              <a:buSzPts val="900"/>
              <a:buNone/>
              <a:defRPr b="0" i="0" sz="900">
                <a:solidFill>
                  <a:schemeClr val="dk1"/>
                </a:solidFill>
                <a:latin typeface="IBM Plex Sans ExtraLight"/>
                <a:ea typeface="IBM Plex Sans ExtraLight"/>
                <a:cs typeface="IBM Plex Sans ExtraLight"/>
                <a:sym typeface="IBM Plex Sans ExtraLight"/>
              </a:defRPr>
            </a:lvl1pPr>
            <a:lvl2pPr indent="-317500" lvl="1" marL="914400" algn="l">
              <a:lnSpc>
                <a:spcPct val="100000"/>
              </a:lnSpc>
              <a:spcBef>
                <a:spcPts val="1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70" name="Google Shape;670;p31"/>
          <p:cNvSpPr txBox="1"/>
          <p:nvPr>
            <p:ph idx="27" type="body"/>
          </p:nvPr>
        </p:nvSpPr>
        <p:spPr>
          <a:xfrm>
            <a:off x="7567556" y="2948940"/>
            <a:ext cx="1195200" cy="16755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900"/>
              <a:buNone/>
              <a:defRPr sz="9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85750" lvl="2" marL="1371600" algn="l">
              <a:lnSpc>
                <a:spcPct val="100000"/>
              </a:lnSpc>
              <a:spcBef>
                <a:spcPts val="200"/>
              </a:spcBef>
              <a:spcAft>
                <a:spcPts val="0"/>
              </a:spcAft>
              <a:buSzPts val="900"/>
              <a:buChar char="•"/>
              <a:defRPr sz="900"/>
            </a:lvl3pPr>
            <a:lvl4pPr indent="-228600" lvl="3" marL="1828800" algn="l">
              <a:lnSpc>
                <a:spcPct val="100000"/>
              </a:lnSpc>
              <a:spcBef>
                <a:spcPts val="200"/>
              </a:spcBef>
              <a:spcAft>
                <a:spcPts val="0"/>
              </a:spcAft>
              <a:buClr>
                <a:schemeClr val="accent1"/>
              </a:buClr>
              <a:buSzPts val="800"/>
              <a:buNone/>
              <a:defRPr sz="800"/>
            </a:lvl4pPr>
            <a:lvl5pPr indent="-228600" lvl="4" marL="2286000" algn="l">
              <a:lnSpc>
                <a:spcPct val="100000"/>
              </a:lnSpc>
              <a:spcBef>
                <a:spcPts val="200"/>
              </a:spcBef>
              <a:spcAft>
                <a:spcPts val="0"/>
              </a:spcAft>
              <a:buClr>
                <a:srgbClr val="262626"/>
              </a:buClr>
              <a:buSzPts val="1100"/>
              <a:buNone/>
              <a:defRPr b="0" i="0" sz="1100">
                <a:latin typeface="IBM Plex Sans"/>
                <a:ea typeface="IBM Plex Sans"/>
                <a:cs typeface="IBM Plex Sans"/>
                <a:sym typeface="IBM Plex Sans"/>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71" name="Google Shape;671;p31"/>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672" name="Google Shape;672;p31"/>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pic>
        <p:nvPicPr>
          <p:cNvPr descr="York University Logo" id="673" name="Google Shape;673;p31"/>
          <p:cNvPicPr preferRelativeResize="0"/>
          <p:nvPr/>
        </p:nvPicPr>
        <p:blipFill rotWithShape="1">
          <a:blip r:embed="rId8">
            <a:alphaModFix/>
          </a:blip>
          <a:srcRect b="0" l="0" r="0" t="0"/>
          <a:stretch/>
        </p:blipFill>
        <p:spPr>
          <a:xfrm>
            <a:off x="8044435" y="4779594"/>
            <a:ext cx="930524" cy="205200"/>
          </a:xfrm>
          <a:prstGeom prst="rect">
            <a:avLst/>
          </a:prstGeom>
          <a:noFill/>
          <a:ln>
            <a:noFill/>
          </a:ln>
        </p:spPr>
      </p:pic>
      <p:sp>
        <p:nvSpPr>
          <p:cNvPr id="674" name="Google Shape;674;p31"/>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992">
          <p15:clr>
            <a:srgbClr val="FBAE40"/>
          </p15:clr>
        </p15:guide>
        <p15:guide id="3" pos="1143">
          <p15:clr>
            <a:srgbClr val="FBAE40"/>
          </p15:clr>
        </p15:guide>
        <p15:guide id="4" pos="1894">
          <p15:clr>
            <a:srgbClr val="FBAE40"/>
          </p15:clr>
        </p15:guide>
        <p15:guide id="5" pos="2049">
          <p15:clr>
            <a:srgbClr val="FBAE40"/>
          </p15:clr>
        </p15:guide>
        <p15:guide id="6" pos="2804">
          <p15:clr>
            <a:srgbClr val="FBAE40"/>
          </p15:clr>
        </p15:guide>
        <p15:guide id="7" pos="2955">
          <p15:clr>
            <a:srgbClr val="FBAE40"/>
          </p15:clr>
        </p15:guide>
        <p15:guide id="8" pos="3710">
          <p15:clr>
            <a:srgbClr val="FBAE40"/>
          </p15:clr>
        </p15:guide>
        <p15:guide id="9" pos="3861">
          <p15:clr>
            <a:srgbClr val="FBAE40"/>
          </p15:clr>
        </p15:guide>
        <p15:guide id="10" pos="4616">
          <p15:clr>
            <a:srgbClr val="FBAE40"/>
          </p15:clr>
        </p15:guide>
        <p15:guide id="11" pos="4767">
          <p15:clr>
            <a:srgbClr val="FBAE40"/>
          </p15:clr>
        </p15:guide>
        <p15:guide id="12" pos="5522">
          <p15:clr>
            <a:srgbClr val="FBAE40"/>
          </p15:clr>
        </p15:guide>
        <p15:guide id="13" orient="horz" pos="1450">
          <p15:clr>
            <a:srgbClr val="FBAE40"/>
          </p15:clr>
        </p15:guide>
        <p15:guide id="14" orient="horz" pos="1879">
          <p15:clr>
            <a:srgbClr val="FBAE40"/>
          </p15:clr>
        </p15:guide>
        <p15:guide id="15" orient="horz" pos="291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Image and Content Slide (Style 2)">
  <p:cSld name="Single Image and Content Slide (Style 2)">
    <p:spTree>
      <p:nvGrpSpPr>
        <p:cNvPr id="675" name="Shape 675"/>
        <p:cNvGrpSpPr/>
        <p:nvPr/>
      </p:nvGrpSpPr>
      <p:grpSpPr>
        <a:xfrm>
          <a:off x="0" y="0"/>
          <a:ext cx="0" cy="0"/>
          <a:chOff x="0" y="0"/>
          <a:chExt cx="0" cy="0"/>
        </a:xfrm>
      </p:grpSpPr>
      <p:pic>
        <p:nvPicPr>
          <p:cNvPr descr="York University Logo" id="676" name="Google Shape;676;p32"/>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677" name="Google Shape;677;p32"/>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8" name="Google Shape;678;p32"/>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679" name="Google Shape;679;p32"/>
          <p:cNvSpPr/>
          <p:nvPr/>
        </p:nvSpPr>
        <p:spPr>
          <a:xfrm rot="5400000">
            <a:off x="6550649" y="2550150"/>
            <a:ext cx="5143500" cy="43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680" name="Google Shape;680;p32"/>
          <p:cNvSpPr txBox="1"/>
          <p:nvPr>
            <p:ph idx="1" type="body"/>
          </p:nvPr>
        </p:nvSpPr>
        <p:spPr>
          <a:xfrm>
            <a:off x="383381" y="897731"/>
            <a:ext cx="8377200" cy="3726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400"/>
              <a:buNone/>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681" name="Google Shape;681;p32"/>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5522">
          <p15:clr>
            <a:srgbClr val="FBAE40"/>
          </p15:clr>
        </p15:guide>
        <p15:guide id="3" orient="horz" pos="3240">
          <p15:clr>
            <a:srgbClr val="FBAE40"/>
          </p15:clr>
        </p15:guide>
        <p15:guide id="4" orient="horz" pos="565">
          <p15:clr>
            <a:srgbClr val="FBAE40"/>
          </p15:clr>
        </p15:guide>
        <p15:guide id="5" orient="horz" pos="291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682" name="Shape 682"/>
        <p:cNvGrpSpPr/>
        <p:nvPr/>
      </p:nvGrpSpPr>
      <p:grpSpPr>
        <a:xfrm>
          <a:off x="0" y="0"/>
          <a:ext cx="0" cy="0"/>
          <a:chOff x="0" y="0"/>
          <a:chExt cx="0" cy="0"/>
        </a:xfrm>
      </p:grpSpPr>
      <p:sp>
        <p:nvSpPr>
          <p:cNvPr id="683" name="Google Shape;683;p33"/>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Tree>
  </p:cSld>
  <p:clrMapOvr>
    <a:masterClrMapping/>
  </p:clrMapOvr>
  <p:extLst>
    <p:ext uri="{DCECCB84-F9BA-43D5-87BE-67443E8EF086}">
      <p15:sldGuideLst>
        <p15:guide id="1" pos="237">
          <p15:clr>
            <a:srgbClr val="FBAE40"/>
          </p15:clr>
        </p15:guide>
        <p15:guide id="2" pos="5522">
          <p15:clr>
            <a:srgbClr val="FBAE40"/>
          </p15:clr>
        </p15:guide>
        <p15:guide id="3" orient="horz" pos="225">
          <p15:clr>
            <a:srgbClr val="FBAE40"/>
          </p15:clr>
        </p15:guide>
        <p15:guide id="4" orient="horz" pos="291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4" name="Shape 684"/>
        <p:cNvGrpSpPr/>
        <p:nvPr/>
      </p:nvGrpSpPr>
      <p:grpSpPr>
        <a:xfrm>
          <a:off x="0" y="0"/>
          <a:ext cx="0" cy="0"/>
          <a:chOff x="0" y="0"/>
          <a:chExt cx="0" cy="0"/>
        </a:xfrm>
      </p:grpSpPr>
      <p:sp>
        <p:nvSpPr>
          <p:cNvPr id="685" name="Google Shape;685;p34"/>
          <p:cNvSpPr txBox="1"/>
          <p:nvPr>
            <p:ph type="ctrTitle"/>
          </p:nvPr>
        </p:nvSpPr>
        <p:spPr>
          <a:xfrm>
            <a:off x="1143000" y="841772"/>
            <a:ext cx="6858000" cy="1790700"/>
          </a:xfrm>
          <a:prstGeom prst="rect">
            <a:avLst/>
          </a:prstGeom>
          <a:noFill/>
          <a:ln>
            <a:noFill/>
          </a:ln>
        </p:spPr>
        <p:txBody>
          <a:bodyPr anchorCtr="0" anchor="b" bIns="0" lIns="0" spcFirstLastPara="1" rIns="0" wrap="square" tIns="0">
            <a:noAutofit/>
          </a:bodyPr>
          <a:lstStyle>
            <a:lvl1pPr lvl="0" rtl="0" algn="ctr">
              <a:lnSpc>
                <a:spcPct val="85000"/>
              </a:lnSpc>
              <a:spcBef>
                <a:spcPts val="0"/>
              </a:spcBef>
              <a:spcAft>
                <a:spcPts val="0"/>
              </a:spcAft>
              <a:buClr>
                <a:schemeClr val="accent1"/>
              </a:buClr>
              <a:buSzPts val="4500"/>
              <a:buFont typeface="IBM Plex Sans SemiBold"/>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86" name="Google Shape;686;p34"/>
          <p:cNvSpPr txBox="1"/>
          <p:nvPr>
            <p:ph idx="1" type="subTitle"/>
          </p:nvPr>
        </p:nvSpPr>
        <p:spPr>
          <a:xfrm>
            <a:off x="1143000" y="2701528"/>
            <a:ext cx="6858000" cy="12417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Clr>
                <a:srgbClr val="262626"/>
              </a:buClr>
              <a:buSzPts val="1800"/>
              <a:buNone/>
              <a:defRPr sz="1800"/>
            </a:lvl1pPr>
            <a:lvl2pPr lvl="1" rtl="0" algn="ctr">
              <a:lnSpc>
                <a:spcPct val="100000"/>
              </a:lnSpc>
              <a:spcBef>
                <a:spcPts val="200"/>
              </a:spcBef>
              <a:spcAft>
                <a:spcPts val="0"/>
              </a:spcAft>
              <a:buClr>
                <a:srgbClr val="262626"/>
              </a:buClr>
              <a:buSzPts val="1500"/>
              <a:buFont typeface="IBM Plex Sans"/>
              <a:buNone/>
              <a:defRPr sz="1500"/>
            </a:lvl2pPr>
            <a:lvl3pPr lvl="2" rtl="0" algn="ctr">
              <a:lnSpc>
                <a:spcPct val="100000"/>
              </a:lnSpc>
              <a:spcBef>
                <a:spcPts val="200"/>
              </a:spcBef>
              <a:spcAft>
                <a:spcPts val="0"/>
              </a:spcAft>
              <a:buSzPts val="1400"/>
              <a:buNone/>
              <a:defRPr sz="1400"/>
            </a:lvl3pPr>
            <a:lvl4pPr lvl="3" rtl="0" algn="ctr">
              <a:lnSpc>
                <a:spcPct val="100000"/>
              </a:lnSpc>
              <a:spcBef>
                <a:spcPts val="200"/>
              </a:spcBef>
              <a:spcAft>
                <a:spcPts val="0"/>
              </a:spcAft>
              <a:buClr>
                <a:schemeClr val="accent1"/>
              </a:buClr>
              <a:buSzPts val="1200"/>
              <a:buNone/>
              <a:defRPr sz="1200"/>
            </a:lvl4pPr>
            <a:lvl5pPr lvl="4" rtl="0" algn="ctr">
              <a:lnSpc>
                <a:spcPct val="100000"/>
              </a:lnSpc>
              <a:spcBef>
                <a:spcPts val="200"/>
              </a:spcBef>
              <a:spcAft>
                <a:spcPts val="0"/>
              </a:spcAft>
              <a:buClr>
                <a:srgbClr val="262626"/>
              </a:buClr>
              <a:buSzPts val="1200"/>
              <a:buNone/>
              <a:defRPr sz="1200"/>
            </a:lvl5pPr>
            <a:lvl6pPr lvl="5" rtl="0" algn="ctr">
              <a:lnSpc>
                <a:spcPct val="100000"/>
              </a:lnSpc>
              <a:spcBef>
                <a:spcPts val="200"/>
              </a:spcBef>
              <a:spcAft>
                <a:spcPts val="0"/>
              </a:spcAft>
              <a:buClr>
                <a:srgbClr val="262626"/>
              </a:buClr>
              <a:buSzPts val="1200"/>
              <a:buNone/>
              <a:defRPr sz="1200"/>
            </a:lvl6pPr>
            <a:lvl7pPr lvl="6" rtl="0" algn="ctr">
              <a:lnSpc>
                <a:spcPct val="90000"/>
              </a:lnSpc>
              <a:spcBef>
                <a:spcPts val="200"/>
              </a:spcBef>
              <a:spcAft>
                <a:spcPts val="0"/>
              </a:spcAft>
              <a:buClr>
                <a:srgbClr val="262626"/>
              </a:buClr>
              <a:buSzPts val="1200"/>
              <a:buNone/>
              <a:defRPr sz="1200"/>
            </a:lvl7pPr>
            <a:lvl8pPr lvl="7" rtl="0" algn="ctr">
              <a:lnSpc>
                <a:spcPct val="100000"/>
              </a:lnSpc>
              <a:spcBef>
                <a:spcPts val="200"/>
              </a:spcBef>
              <a:spcAft>
                <a:spcPts val="0"/>
              </a:spcAft>
              <a:buClr>
                <a:srgbClr val="262626"/>
              </a:buClr>
              <a:buSzPts val="1200"/>
              <a:buNone/>
              <a:defRPr sz="1200"/>
            </a:lvl8pPr>
            <a:lvl9pPr lvl="8" rtl="0" algn="ctr">
              <a:lnSpc>
                <a:spcPct val="100000"/>
              </a:lnSpc>
              <a:spcBef>
                <a:spcPts val="200"/>
              </a:spcBef>
              <a:spcAft>
                <a:spcPts val="200"/>
              </a:spcAft>
              <a:buClr>
                <a:srgbClr val="262626"/>
              </a:buClr>
              <a:buSzPts val="1200"/>
              <a:buNone/>
              <a:defRPr sz="1200"/>
            </a:lvl9pPr>
          </a:lstStyle>
          <a:p/>
        </p:txBody>
      </p:sp>
      <p:sp>
        <p:nvSpPr>
          <p:cNvPr id="687" name="Google Shape;687;p34"/>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IBM Plex Sans Light"/>
                <a:ea typeface="IBM Plex Sans Light"/>
                <a:cs typeface="IBM Plex Sans Light"/>
                <a:sym typeface="IBM Plex Sans Light"/>
              </a:defRPr>
            </a:lvl1pPr>
            <a:lvl2pPr lvl="1"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2pPr>
            <a:lvl3pPr lvl="2"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3pPr>
            <a:lvl4pPr lvl="3"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4pPr>
            <a:lvl5pPr lvl="4"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5pPr>
            <a:lvl6pPr lvl="5"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6pPr>
            <a:lvl7pPr lvl="6"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7pPr>
            <a:lvl8pPr lvl="7"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8pPr>
            <a:lvl9pPr lvl="8"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9pPr>
          </a:lstStyle>
          <a:p/>
        </p:txBody>
      </p:sp>
      <p:sp>
        <p:nvSpPr>
          <p:cNvPr id="688" name="Google Shape;688;p34"/>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800"/>
              <a:buNone/>
              <a:defRPr/>
            </a:lvl1pPr>
            <a:lvl2pPr lvl="1" rtl="0" algn="l">
              <a:spcBef>
                <a:spcPts val="20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9" name="Google Shape;689;p34"/>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Message Slide - Horizontal">
  <p:cSld name="Key Message Slide - Horizontal">
    <p:spTree>
      <p:nvGrpSpPr>
        <p:cNvPr id="63" name="Shape 63"/>
        <p:cNvGrpSpPr/>
        <p:nvPr/>
      </p:nvGrpSpPr>
      <p:grpSpPr>
        <a:xfrm>
          <a:off x="0" y="0"/>
          <a:ext cx="0" cy="0"/>
          <a:chOff x="0" y="0"/>
          <a:chExt cx="0" cy="0"/>
        </a:xfrm>
      </p:grpSpPr>
      <p:sp>
        <p:nvSpPr>
          <p:cNvPr id="64" name="Google Shape;64;p5"/>
          <p:cNvSpPr txBox="1"/>
          <p:nvPr>
            <p:ph type="title"/>
          </p:nvPr>
        </p:nvSpPr>
        <p:spPr>
          <a:xfrm>
            <a:off x="386535" y="181052"/>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5"/>
          <p:cNvSpPr txBox="1"/>
          <p:nvPr>
            <p:ph idx="1" type="body"/>
          </p:nvPr>
        </p:nvSpPr>
        <p:spPr>
          <a:xfrm>
            <a:off x="389144" y="897731"/>
            <a:ext cx="4101900" cy="27234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
        <p:nvSpPr>
          <p:cNvPr id="66" name="Google Shape;66;p5"/>
          <p:cNvSpPr txBox="1"/>
          <p:nvPr>
            <p:ph idx="2" type="body"/>
          </p:nvPr>
        </p:nvSpPr>
        <p:spPr>
          <a:xfrm>
            <a:off x="4649390" y="897731"/>
            <a:ext cx="4111200" cy="2724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400"/>
              <a:buNone/>
              <a:defRPr sz="1400"/>
            </a:lvl1pPr>
            <a:lvl2pPr indent="-298450" lvl="1" marL="914400" algn="l">
              <a:lnSpc>
                <a:spcPct val="100000"/>
              </a:lnSpc>
              <a:spcBef>
                <a:spcPts val="200"/>
              </a:spcBef>
              <a:spcAft>
                <a:spcPts val="0"/>
              </a:spcAft>
              <a:buClr>
                <a:srgbClr val="262626"/>
              </a:buClr>
              <a:buSzPts val="1100"/>
              <a:buFont typeface="IBM Plex Sans"/>
              <a:buChar char="•"/>
              <a:defRPr sz="11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
        <p:nvSpPr>
          <p:cNvPr id="67" name="Google Shape;67;p5"/>
          <p:cNvSpPr txBox="1"/>
          <p:nvPr>
            <p:ph idx="3" type="body"/>
          </p:nvPr>
        </p:nvSpPr>
        <p:spPr>
          <a:xfrm>
            <a:off x="0" y="3737611"/>
            <a:ext cx="9144000" cy="886800"/>
          </a:xfrm>
          <a:prstGeom prst="rect">
            <a:avLst/>
          </a:prstGeom>
          <a:solidFill>
            <a:schemeClr val="accent1"/>
          </a:solidFill>
          <a:ln>
            <a:noFill/>
          </a:ln>
        </p:spPr>
        <p:txBody>
          <a:bodyPr anchorCtr="0" anchor="ctr" bIns="0" lIns="270000" spcFirstLastPara="1" rIns="270000" wrap="square" tIns="0">
            <a:noAutofit/>
          </a:bodyPr>
          <a:lstStyle>
            <a:lvl1pPr indent="-228600" lvl="0" marL="457200" algn="ctr">
              <a:lnSpc>
                <a:spcPct val="100000"/>
              </a:lnSpc>
              <a:spcBef>
                <a:spcPts val="0"/>
              </a:spcBef>
              <a:spcAft>
                <a:spcPts val="0"/>
              </a:spcAft>
              <a:buClr>
                <a:schemeClr val="lt1"/>
              </a:buClr>
              <a:buSzPts val="1900"/>
              <a:buNone/>
              <a:defRPr b="1" i="0" sz="1900">
                <a:solidFill>
                  <a:schemeClr val="lt1"/>
                </a:solidFill>
                <a:latin typeface="IBM Plex Sans SemiBold"/>
                <a:ea typeface="IBM Plex Sans SemiBold"/>
                <a:cs typeface="IBM Plex Sans SemiBold"/>
                <a:sym typeface="IBM Plex Sans SemiBold"/>
              </a:defRPr>
            </a:lvl1pPr>
            <a:lvl2pPr indent="-304800" lvl="1" marL="914400" algn="ctr">
              <a:lnSpc>
                <a:spcPct val="100000"/>
              </a:lnSpc>
              <a:spcBef>
                <a:spcPts val="200"/>
              </a:spcBef>
              <a:spcAft>
                <a:spcPts val="0"/>
              </a:spcAft>
              <a:buClr>
                <a:srgbClr val="262626"/>
              </a:buClr>
              <a:buSzPts val="1200"/>
              <a:buFont typeface="IBM Plex Sans"/>
              <a:buChar char="•"/>
              <a:defRPr/>
            </a:lvl2pPr>
            <a:lvl3pPr indent="-304800" lvl="2" marL="1371600" algn="ctr">
              <a:lnSpc>
                <a:spcPct val="100000"/>
              </a:lnSpc>
              <a:spcBef>
                <a:spcPts val="200"/>
              </a:spcBef>
              <a:spcAft>
                <a:spcPts val="0"/>
              </a:spcAft>
              <a:buSzPts val="1200"/>
              <a:buChar char="•"/>
              <a:defRPr/>
            </a:lvl3pPr>
            <a:lvl4pPr indent="-228600" lvl="3" marL="1828800" algn="ctr">
              <a:lnSpc>
                <a:spcPct val="100000"/>
              </a:lnSpc>
              <a:spcBef>
                <a:spcPts val="200"/>
              </a:spcBef>
              <a:spcAft>
                <a:spcPts val="0"/>
              </a:spcAft>
              <a:buClr>
                <a:schemeClr val="accent1"/>
              </a:buClr>
              <a:buSzPts val="1200"/>
              <a:buNone/>
              <a:defRPr/>
            </a:lvl4pPr>
            <a:lvl5pPr indent="-228600" lvl="4" marL="2286000" algn="ctr">
              <a:lnSpc>
                <a:spcPct val="100000"/>
              </a:lnSpc>
              <a:spcBef>
                <a:spcPts val="200"/>
              </a:spcBef>
              <a:spcAft>
                <a:spcPts val="0"/>
              </a:spcAft>
              <a:buClr>
                <a:srgbClr val="262626"/>
              </a:buClr>
              <a:buSzPts val="12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pic>
        <p:nvPicPr>
          <p:cNvPr descr="York University Logo" id="68" name="Google Shape;68;p5"/>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69" name="Google Shape;69;p5"/>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70" name="Google Shape;70;p5"/>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71" name="Google Shape;71;p5"/>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2829">
          <p15:clr>
            <a:srgbClr val="FBAE40"/>
          </p15:clr>
        </p15:guide>
        <p15:guide id="3" pos="2931">
          <p15:clr>
            <a:srgbClr val="FBAE40"/>
          </p15:clr>
        </p15:guide>
        <p15:guide id="4" pos="5522">
          <p15:clr>
            <a:srgbClr val="FBAE40"/>
          </p15:clr>
        </p15:guide>
        <p15:guide id="5" orient="horz" pos="2284">
          <p15:clr>
            <a:srgbClr val="FBAE40"/>
          </p15:clr>
        </p15:guide>
        <p15:guide id="6" orient="horz" pos="565">
          <p15:clr>
            <a:srgbClr val="FBAE40"/>
          </p15:clr>
        </p15:guide>
        <p15:guide id="7" orient="horz" pos="29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ple Image Slide">
  <p:cSld name="Multiple Image Slide">
    <p:spTree>
      <p:nvGrpSpPr>
        <p:cNvPr id="72" name="Shape 72"/>
        <p:cNvGrpSpPr/>
        <p:nvPr/>
      </p:nvGrpSpPr>
      <p:grpSpPr>
        <a:xfrm>
          <a:off x="0" y="0"/>
          <a:ext cx="0" cy="0"/>
          <a:chOff x="0" y="0"/>
          <a:chExt cx="0" cy="0"/>
        </a:xfrm>
      </p:grpSpPr>
      <p:pic>
        <p:nvPicPr>
          <p:cNvPr descr="York University Logo" id="73" name="Google Shape;73;p6"/>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74" name="Google Shape;74;p6"/>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6"/>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76" name="Google Shape;76;p6"/>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77" name="Google Shape;77;p6"/>
          <p:cNvSpPr txBox="1"/>
          <p:nvPr>
            <p:ph idx="1" type="body"/>
          </p:nvPr>
        </p:nvSpPr>
        <p:spPr>
          <a:xfrm>
            <a:off x="5598319" y="2847115"/>
            <a:ext cx="3159000" cy="1777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1100"/>
              <a:buNone/>
              <a:defRPr sz="1100"/>
            </a:lvl4pPr>
            <a:lvl5pPr indent="-228600" lvl="4" marL="2286000" algn="l">
              <a:lnSpc>
                <a:spcPct val="100000"/>
              </a:lnSpc>
              <a:spcBef>
                <a:spcPts val="200"/>
              </a:spcBef>
              <a:spcAft>
                <a:spcPts val="0"/>
              </a:spcAft>
              <a:buClr>
                <a:srgbClr val="262626"/>
              </a:buClr>
              <a:buSzPts val="1100"/>
              <a:buNone/>
              <a:defRPr sz="11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
        <p:nvSpPr>
          <p:cNvPr id="78" name="Google Shape;78;p6"/>
          <p:cNvSpPr txBox="1"/>
          <p:nvPr>
            <p:ph idx="2" type="body"/>
          </p:nvPr>
        </p:nvSpPr>
        <p:spPr>
          <a:xfrm>
            <a:off x="382961" y="2847115"/>
            <a:ext cx="5093400" cy="1777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400"/>
              <a:buNone/>
              <a:defRPr sz="14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304800" lvl="2" marL="1371600" algn="l">
              <a:lnSpc>
                <a:spcPct val="100000"/>
              </a:lnSpc>
              <a:spcBef>
                <a:spcPts val="200"/>
              </a:spcBef>
              <a:spcAft>
                <a:spcPts val="0"/>
              </a:spcAft>
              <a:buSzPts val="1200"/>
              <a:buChar char="•"/>
              <a:defRPr sz="1200"/>
            </a:lvl3pPr>
            <a:lvl4pPr indent="-228600" lvl="3" marL="1828800" algn="l">
              <a:lnSpc>
                <a:spcPct val="100000"/>
              </a:lnSpc>
              <a:spcBef>
                <a:spcPts val="200"/>
              </a:spcBef>
              <a:spcAft>
                <a:spcPts val="0"/>
              </a:spcAft>
              <a:buClr>
                <a:schemeClr val="accent1"/>
              </a:buClr>
              <a:buSzPts val="1200"/>
              <a:buNone/>
              <a:defRPr sz="1200"/>
            </a:lvl4pPr>
            <a:lvl5pPr indent="-228600" lvl="4" marL="2286000" algn="l">
              <a:lnSpc>
                <a:spcPct val="100000"/>
              </a:lnSpc>
              <a:spcBef>
                <a:spcPts val="200"/>
              </a:spcBef>
              <a:spcAft>
                <a:spcPts val="0"/>
              </a:spcAft>
              <a:buClr>
                <a:srgbClr val="262626"/>
              </a:buClr>
              <a:buSzPts val="1200"/>
              <a:buNone/>
              <a:defRPr sz="12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
        <p:nvSpPr>
          <p:cNvPr id="79" name="Google Shape;79;p6"/>
          <p:cNvSpPr/>
          <p:nvPr>
            <p:ph idx="3" type="pic"/>
          </p:nvPr>
        </p:nvSpPr>
        <p:spPr>
          <a:xfrm>
            <a:off x="5609034" y="897947"/>
            <a:ext cx="3158700" cy="178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80" name="Google Shape;80;p6"/>
          <p:cNvSpPr txBox="1"/>
          <p:nvPr>
            <p:ph idx="4" type="body"/>
          </p:nvPr>
        </p:nvSpPr>
        <p:spPr>
          <a:xfrm>
            <a:off x="382961" y="897731"/>
            <a:ext cx="5093400" cy="178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400"/>
              <a:buNone/>
              <a:defRPr sz="14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304800" lvl="2" marL="1371600" algn="l">
              <a:lnSpc>
                <a:spcPct val="100000"/>
              </a:lnSpc>
              <a:spcBef>
                <a:spcPts val="200"/>
              </a:spcBef>
              <a:spcAft>
                <a:spcPts val="0"/>
              </a:spcAft>
              <a:buSzPts val="1200"/>
              <a:buChar char="•"/>
              <a:defRPr sz="1200"/>
            </a:lvl3pPr>
            <a:lvl4pPr indent="-228600" lvl="3" marL="1828800" algn="l">
              <a:lnSpc>
                <a:spcPct val="100000"/>
              </a:lnSpc>
              <a:spcBef>
                <a:spcPts val="200"/>
              </a:spcBef>
              <a:spcAft>
                <a:spcPts val="0"/>
              </a:spcAft>
              <a:buClr>
                <a:schemeClr val="accent1"/>
              </a:buClr>
              <a:buSzPts val="1200"/>
              <a:buNone/>
              <a:defRPr sz="1200"/>
            </a:lvl4pPr>
            <a:lvl5pPr indent="-228600" lvl="4" marL="2286000" algn="l">
              <a:lnSpc>
                <a:spcPct val="100000"/>
              </a:lnSpc>
              <a:spcBef>
                <a:spcPts val="200"/>
              </a:spcBef>
              <a:spcAft>
                <a:spcPts val="0"/>
              </a:spcAft>
              <a:buClr>
                <a:srgbClr val="262626"/>
              </a:buClr>
              <a:buSzPts val="1200"/>
              <a:buNone/>
              <a:defRPr sz="1200"/>
            </a:lvl5pPr>
            <a:lvl6pPr indent="-228600" lvl="5" marL="2743200" algn="l">
              <a:lnSpc>
                <a:spcPct val="100000"/>
              </a:lnSpc>
              <a:spcBef>
                <a:spcPts val="200"/>
              </a:spcBef>
              <a:spcAft>
                <a:spcPts val="0"/>
              </a:spcAft>
              <a:buClr>
                <a:srgbClr val="262626"/>
              </a:buClr>
              <a:buSzPts val="1100"/>
              <a:buNone/>
              <a:defRPr sz="1100"/>
            </a:lvl6pPr>
            <a:lvl7pPr indent="-228600" lvl="6" marL="3200400" algn="l">
              <a:lnSpc>
                <a:spcPct val="90000"/>
              </a:lnSpc>
              <a:spcBef>
                <a:spcPts val="200"/>
              </a:spcBef>
              <a:spcAft>
                <a:spcPts val="0"/>
              </a:spcAft>
              <a:buClr>
                <a:srgbClr val="262626"/>
              </a:buClr>
              <a:buSzPts val="1100"/>
              <a:buNone/>
              <a:defRPr sz="1100"/>
            </a:lvl7pPr>
            <a:lvl8pPr indent="-228600" lvl="7" marL="3657600" algn="l">
              <a:lnSpc>
                <a:spcPct val="100000"/>
              </a:lnSpc>
              <a:spcBef>
                <a:spcPts val="200"/>
              </a:spcBef>
              <a:spcAft>
                <a:spcPts val="0"/>
              </a:spcAft>
              <a:buClr>
                <a:srgbClr val="262626"/>
              </a:buClr>
              <a:buSzPts val="1100"/>
              <a:buNone/>
              <a:defRPr sz="1100"/>
            </a:lvl8pPr>
            <a:lvl9pPr indent="-228600" lvl="8" marL="4114800" algn="l">
              <a:lnSpc>
                <a:spcPct val="100000"/>
              </a:lnSpc>
              <a:spcBef>
                <a:spcPts val="200"/>
              </a:spcBef>
              <a:spcAft>
                <a:spcPts val="200"/>
              </a:spcAft>
              <a:buClr>
                <a:srgbClr val="262626"/>
              </a:buClr>
              <a:buSzPts val="1100"/>
              <a:buNone/>
              <a:defRPr sz="1100"/>
            </a:lvl9pPr>
          </a:lstStyle>
          <a:p/>
        </p:txBody>
      </p:sp>
      <p:sp>
        <p:nvSpPr>
          <p:cNvPr id="81" name="Google Shape;81;p6"/>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3527">
          <p15:clr>
            <a:srgbClr val="FBAE40"/>
          </p15:clr>
        </p15:guide>
        <p15:guide id="3" pos="5522">
          <p15:clr>
            <a:srgbClr val="FBAE40"/>
          </p15:clr>
        </p15:guide>
        <p15:guide id="4" orient="horz" pos="1688">
          <p15:clr>
            <a:srgbClr val="FBAE40"/>
          </p15:clr>
        </p15:guide>
        <p15:guide id="5" orient="horz" pos="1790">
          <p15:clr>
            <a:srgbClr val="FBAE40"/>
          </p15:clr>
        </p15:guide>
        <p15:guide id="6" orient="horz" pos="565">
          <p15:clr>
            <a:srgbClr val="FBAE40"/>
          </p15:clr>
        </p15:guide>
        <p15:guide id="7" orient="horz" pos="29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Slide - Basic">
  <p:cSld name="Two Column Slide - Basic">
    <p:spTree>
      <p:nvGrpSpPr>
        <p:cNvPr id="82" name="Shape 82"/>
        <p:cNvGrpSpPr/>
        <p:nvPr/>
      </p:nvGrpSpPr>
      <p:grpSpPr>
        <a:xfrm>
          <a:off x="0" y="0"/>
          <a:ext cx="0" cy="0"/>
          <a:chOff x="0" y="0"/>
          <a:chExt cx="0" cy="0"/>
        </a:xfrm>
      </p:grpSpPr>
      <p:sp>
        <p:nvSpPr>
          <p:cNvPr id="83" name="Google Shape;83;p7"/>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York University Logo" id="84" name="Google Shape;84;p7"/>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85" name="Google Shape;85;p7"/>
          <p:cNvSpPr txBox="1"/>
          <p:nvPr>
            <p:ph idx="1" type="body"/>
          </p:nvPr>
        </p:nvSpPr>
        <p:spPr>
          <a:xfrm>
            <a:off x="388823" y="897731"/>
            <a:ext cx="4065600" cy="3915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86" name="Google Shape;86;p7"/>
          <p:cNvSpPr txBox="1"/>
          <p:nvPr>
            <p:ph idx="2" type="body"/>
          </p:nvPr>
        </p:nvSpPr>
        <p:spPr>
          <a:xfrm>
            <a:off x="389144" y="1329929"/>
            <a:ext cx="4065300" cy="3339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500"/>
              </a:spcBef>
              <a:spcAft>
                <a:spcPts val="0"/>
              </a:spcAft>
              <a:buClr>
                <a:srgbClr val="262626"/>
              </a:buClr>
              <a:buSzPts val="1400"/>
              <a:buNone/>
              <a:defRPr sz="1400"/>
            </a:lvl1pPr>
            <a:lvl2pPr indent="-317500" lvl="1" marL="914400" algn="l">
              <a:lnSpc>
                <a:spcPct val="100000"/>
              </a:lnSpc>
              <a:spcBef>
                <a:spcPts val="200"/>
              </a:spcBef>
              <a:spcAft>
                <a:spcPts val="0"/>
              </a:spcAft>
              <a:buClr>
                <a:srgbClr val="262626"/>
              </a:buClr>
              <a:buSzPts val="1400"/>
              <a:buFont typeface="IBM Plex Sans"/>
              <a:buChar char="•"/>
              <a:defRPr sz="1400"/>
            </a:lvl2pPr>
            <a:lvl3pPr indent="-304800" lvl="2" marL="1371600" algn="l">
              <a:lnSpc>
                <a:spcPct val="100000"/>
              </a:lnSpc>
              <a:spcBef>
                <a:spcPts val="200"/>
              </a:spcBef>
              <a:spcAft>
                <a:spcPts val="0"/>
              </a:spcAft>
              <a:buSzPts val="1200"/>
              <a:buChar char="•"/>
              <a:defRPr sz="1200"/>
            </a:lvl3pPr>
            <a:lvl4pPr indent="-228600" lvl="3" marL="1828800" algn="l">
              <a:lnSpc>
                <a:spcPct val="100000"/>
              </a:lnSpc>
              <a:spcBef>
                <a:spcPts val="200"/>
              </a:spcBef>
              <a:spcAft>
                <a:spcPts val="0"/>
              </a:spcAft>
              <a:buClr>
                <a:schemeClr val="accent1"/>
              </a:buClr>
              <a:buSzPts val="1200"/>
              <a:buNone/>
              <a:defRPr sz="1200"/>
            </a:lvl4pPr>
            <a:lvl5pPr indent="-228600" lvl="4" marL="2286000" algn="l">
              <a:lnSpc>
                <a:spcPct val="100000"/>
              </a:lnSpc>
              <a:spcBef>
                <a:spcPts val="200"/>
              </a:spcBef>
              <a:spcAft>
                <a:spcPts val="0"/>
              </a:spcAft>
              <a:buClr>
                <a:srgbClr val="262626"/>
              </a:buClr>
              <a:buSzPts val="1200"/>
              <a:buNone/>
              <a:defRPr sz="1200"/>
            </a:lvl5pPr>
            <a:lvl6pPr indent="-228600" lvl="5" marL="2743200" algn="l">
              <a:lnSpc>
                <a:spcPct val="100000"/>
              </a:lnSpc>
              <a:spcBef>
                <a:spcPts val="200"/>
              </a:spcBef>
              <a:spcAft>
                <a:spcPts val="0"/>
              </a:spcAft>
              <a:buClr>
                <a:srgbClr val="262626"/>
              </a:buClr>
              <a:buSzPts val="1200"/>
              <a:buNone/>
              <a:defRPr sz="1200"/>
            </a:lvl6pPr>
            <a:lvl7pPr indent="-228600" lvl="6" marL="3200400" algn="l">
              <a:lnSpc>
                <a:spcPct val="90000"/>
              </a:lnSpc>
              <a:spcBef>
                <a:spcPts val="200"/>
              </a:spcBef>
              <a:spcAft>
                <a:spcPts val="0"/>
              </a:spcAft>
              <a:buClr>
                <a:srgbClr val="262626"/>
              </a:buClr>
              <a:buSzPts val="1200"/>
              <a:buNone/>
              <a:defRPr sz="1200"/>
            </a:lvl7pPr>
            <a:lvl8pPr indent="-228600" lvl="7" marL="3657600" algn="l">
              <a:lnSpc>
                <a:spcPct val="100000"/>
              </a:lnSpc>
              <a:spcBef>
                <a:spcPts val="200"/>
              </a:spcBef>
              <a:spcAft>
                <a:spcPts val="0"/>
              </a:spcAft>
              <a:buClr>
                <a:srgbClr val="262626"/>
              </a:buClr>
              <a:buSzPts val="1200"/>
              <a:buNone/>
              <a:defRPr sz="1200"/>
            </a:lvl8pPr>
            <a:lvl9pPr indent="-228600" lvl="8" marL="4114800" algn="l">
              <a:lnSpc>
                <a:spcPct val="100000"/>
              </a:lnSpc>
              <a:spcBef>
                <a:spcPts val="200"/>
              </a:spcBef>
              <a:spcAft>
                <a:spcPts val="200"/>
              </a:spcAft>
              <a:buClr>
                <a:srgbClr val="262626"/>
              </a:buClr>
              <a:buSzPts val="1200"/>
              <a:buNone/>
              <a:defRPr sz="1200"/>
            </a:lvl9pPr>
          </a:lstStyle>
          <a:p/>
        </p:txBody>
      </p:sp>
      <p:sp>
        <p:nvSpPr>
          <p:cNvPr id="87" name="Google Shape;87;p7"/>
          <p:cNvSpPr txBox="1"/>
          <p:nvPr>
            <p:ph idx="3" type="body"/>
          </p:nvPr>
        </p:nvSpPr>
        <p:spPr>
          <a:xfrm>
            <a:off x="4691063" y="897731"/>
            <a:ext cx="4073100" cy="391500"/>
          </a:xfrm>
          <a:prstGeom prst="rect">
            <a:avLst/>
          </a:prstGeom>
          <a:noFill/>
          <a:ln>
            <a:noFill/>
          </a:ln>
        </p:spPr>
        <p:txBody>
          <a:bodyPr anchorCtr="0" anchor="b" bIns="0" lIns="0" spcFirstLastPara="1" rIns="0" wrap="square" tIns="0">
            <a:noAutofit/>
          </a:bodyPr>
          <a:lstStyle>
            <a:lvl1pPr indent="-228600" lvl="0" marL="457200" marR="0" algn="l">
              <a:lnSpc>
                <a:spcPct val="90000"/>
              </a:lnSpc>
              <a:spcBef>
                <a:spcPts val="0"/>
              </a:spcBef>
              <a:spcAft>
                <a:spcPts val="0"/>
              </a:spcAft>
              <a:buClr>
                <a:schemeClr val="accent1"/>
              </a:buClr>
              <a:buSzPts val="1100"/>
              <a:buFont typeface="Arial"/>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88" name="Google Shape;88;p7"/>
          <p:cNvSpPr txBox="1"/>
          <p:nvPr>
            <p:ph idx="4" type="body"/>
          </p:nvPr>
        </p:nvSpPr>
        <p:spPr>
          <a:xfrm>
            <a:off x="4690975" y="1329929"/>
            <a:ext cx="4075500" cy="3339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400"/>
              <a:buNone/>
              <a:defRPr sz="1400"/>
            </a:lvl1pPr>
            <a:lvl2pPr indent="-317500" lvl="1" marL="914400" algn="l">
              <a:lnSpc>
                <a:spcPct val="100000"/>
              </a:lnSpc>
              <a:spcBef>
                <a:spcPts val="200"/>
              </a:spcBef>
              <a:spcAft>
                <a:spcPts val="0"/>
              </a:spcAft>
              <a:buClr>
                <a:srgbClr val="262626"/>
              </a:buClr>
              <a:buSzPts val="1400"/>
              <a:buFont typeface="IBM Plex Sans"/>
              <a:buChar char="•"/>
              <a:defRPr sz="1400"/>
            </a:lvl2pPr>
            <a:lvl3pPr indent="-304800" lvl="2" marL="1371600" algn="l">
              <a:lnSpc>
                <a:spcPct val="100000"/>
              </a:lnSpc>
              <a:spcBef>
                <a:spcPts val="200"/>
              </a:spcBef>
              <a:spcAft>
                <a:spcPts val="0"/>
              </a:spcAft>
              <a:buSzPts val="1200"/>
              <a:buChar char="•"/>
              <a:defRPr sz="1200"/>
            </a:lvl3pPr>
            <a:lvl4pPr indent="-228600" lvl="3" marL="1828800" algn="l">
              <a:lnSpc>
                <a:spcPct val="100000"/>
              </a:lnSpc>
              <a:spcBef>
                <a:spcPts val="200"/>
              </a:spcBef>
              <a:spcAft>
                <a:spcPts val="0"/>
              </a:spcAft>
              <a:buClr>
                <a:schemeClr val="accent1"/>
              </a:buClr>
              <a:buSzPts val="1200"/>
              <a:buNone/>
              <a:defRPr sz="1200"/>
            </a:lvl4pPr>
            <a:lvl5pPr indent="-228600" lvl="4" marL="2286000" algn="l">
              <a:lnSpc>
                <a:spcPct val="100000"/>
              </a:lnSpc>
              <a:spcBef>
                <a:spcPts val="200"/>
              </a:spcBef>
              <a:spcAft>
                <a:spcPts val="0"/>
              </a:spcAft>
              <a:buClr>
                <a:srgbClr val="262626"/>
              </a:buClr>
              <a:buSzPts val="1200"/>
              <a:buNone/>
              <a:defRPr sz="1200"/>
            </a:lvl5pPr>
            <a:lvl6pPr indent="-228600" lvl="5" marL="2743200" algn="l">
              <a:lnSpc>
                <a:spcPct val="100000"/>
              </a:lnSpc>
              <a:spcBef>
                <a:spcPts val="200"/>
              </a:spcBef>
              <a:spcAft>
                <a:spcPts val="0"/>
              </a:spcAft>
              <a:buClr>
                <a:srgbClr val="262626"/>
              </a:buClr>
              <a:buSzPts val="1200"/>
              <a:buNone/>
              <a:defRPr sz="1200"/>
            </a:lvl6pPr>
            <a:lvl7pPr indent="-228600" lvl="6" marL="3200400" algn="l">
              <a:lnSpc>
                <a:spcPct val="90000"/>
              </a:lnSpc>
              <a:spcBef>
                <a:spcPts val="200"/>
              </a:spcBef>
              <a:spcAft>
                <a:spcPts val="0"/>
              </a:spcAft>
              <a:buClr>
                <a:srgbClr val="262626"/>
              </a:buClr>
              <a:buSzPts val="1200"/>
              <a:buNone/>
              <a:defRPr sz="1200"/>
            </a:lvl7pPr>
            <a:lvl8pPr indent="-228600" lvl="7" marL="3657600" algn="l">
              <a:lnSpc>
                <a:spcPct val="100000"/>
              </a:lnSpc>
              <a:spcBef>
                <a:spcPts val="200"/>
              </a:spcBef>
              <a:spcAft>
                <a:spcPts val="0"/>
              </a:spcAft>
              <a:buClr>
                <a:srgbClr val="262626"/>
              </a:buClr>
              <a:buSzPts val="1200"/>
              <a:buNone/>
              <a:defRPr sz="1200"/>
            </a:lvl8pPr>
            <a:lvl9pPr indent="-228600" lvl="8" marL="4114800" algn="l">
              <a:lnSpc>
                <a:spcPct val="100000"/>
              </a:lnSpc>
              <a:spcBef>
                <a:spcPts val="200"/>
              </a:spcBef>
              <a:spcAft>
                <a:spcPts val="200"/>
              </a:spcAft>
              <a:buClr>
                <a:srgbClr val="262626"/>
              </a:buClr>
              <a:buSzPts val="1200"/>
              <a:buNone/>
              <a:defRPr sz="1200"/>
            </a:lvl9pPr>
          </a:lstStyle>
          <a:p/>
        </p:txBody>
      </p:sp>
      <p:sp>
        <p:nvSpPr>
          <p:cNvPr id="89" name="Google Shape;89;p7"/>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90" name="Google Shape;90;p7"/>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91" name="Google Shape;91;p7"/>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2804">
          <p15:clr>
            <a:srgbClr val="FBAE40"/>
          </p15:clr>
        </p15:guide>
        <p15:guide id="3" pos="2955">
          <p15:clr>
            <a:srgbClr val="FBAE40"/>
          </p15:clr>
        </p15:guide>
        <p15:guide id="4" pos="5522">
          <p15:clr>
            <a:srgbClr val="FBAE40"/>
          </p15:clr>
        </p15:guide>
        <p15:guide id="5" orient="horz" pos="565">
          <p15:clr>
            <a:srgbClr val="FBAE40"/>
          </p15:clr>
        </p15:guide>
        <p15:guide id="6" orient="horz" pos="838">
          <p15:clr>
            <a:srgbClr val="FBAE40"/>
          </p15:clr>
        </p15:guide>
        <p15:guide id="7" orient="horz" pos="2913">
          <p15:clr>
            <a:srgbClr val="FBAE40"/>
          </p15:clr>
        </p15:guide>
        <p15:guide id="8" orient="horz" pos="320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2" name="Shape 92"/>
        <p:cNvGrpSpPr/>
        <p:nvPr/>
      </p:nvGrpSpPr>
      <p:grpSpPr>
        <a:xfrm>
          <a:off x="0" y="0"/>
          <a:ext cx="0" cy="0"/>
          <a:chOff x="0" y="0"/>
          <a:chExt cx="0" cy="0"/>
        </a:xfrm>
      </p:grpSpPr>
      <p:sp>
        <p:nvSpPr>
          <p:cNvPr id="93" name="Google Shape;93;p8"/>
          <p:cNvSpPr txBox="1"/>
          <p:nvPr>
            <p:ph type="title"/>
          </p:nvPr>
        </p:nvSpPr>
        <p:spPr>
          <a:xfrm>
            <a:off x="389144" y="169069"/>
            <a:ext cx="8370900" cy="540000"/>
          </a:xfrm>
          <a:prstGeom prst="rect">
            <a:avLst/>
          </a:prstGeom>
          <a:noFill/>
          <a:ln>
            <a:noFill/>
          </a:ln>
        </p:spPr>
        <p:txBody>
          <a:bodyPr anchorCtr="0" anchor="b" bIns="0" lIns="0" spcFirstLastPara="1" rIns="0" wrap="square" tIns="0">
            <a:noAutofit/>
          </a:bodyPr>
          <a:lstStyle>
            <a:lvl1pPr lvl="0" algn="l">
              <a:lnSpc>
                <a:spcPct val="85000"/>
              </a:lnSpc>
              <a:spcBef>
                <a:spcPts val="0"/>
              </a:spcBef>
              <a:spcAft>
                <a:spcPts val="0"/>
              </a:spcAft>
              <a:buClr>
                <a:schemeClr val="accent1"/>
              </a:buClr>
              <a:buSzPts val="2100"/>
              <a:buFont typeface="IBM Plex Sans SemiBold"/>
              <a:buNone/>
              <a:defRPr b="1" i="0">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8"/>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pic>
        <p:nvPicPr>
          <p:cNvPr id="95" name="Google Shape;95;p8"/>
          <p:cNvPicPr preferRelativeResize="0"/>
          <p:nvPr/>
        </p:nvPicPr>
        <p:blipFill rotWithShape="1">
          <a:blip r:embed="rId2">
            <a:alphaModFix/>
          </a:blip>
          <a:srcRect b="0" l="0" r="0" t="0"/>
          <a:stretch/>
        </p:blipFill>
        <p:spPr>
          <a:xfrm>
            <a:off x="8044435" y="4779594"/>
            <a:ext cx="930524" cy="205200"/>
          </a:xfrm>
          <a:prstGeom prst="rect">
            <a:avLst/>
          </a:prstGeom>
          <a:noFill/>
          <a:ln>
            <a:noFill/>
          </a:ln>
        </p:spPr>
      </p:pic>
      <p:sp>
        <p:nvSpPr>
          <p:cNvPr id="96" name="Google Shape;96;p8"/>
          <p:cNvSpPr txBox="1"/>
          <p:nvPr>
            <p:ph idx="12" type="sldNum"/>
          </p:nvPr>
        </p:nvSpPr>
        <p:spPr>
          <a:xfrm>
            <a:off x="386535" y="4728176"/>
            <a:ext cx="313800" cy="273900"/>
          </a:xfrm>
          <a:prstGeom prst="rect">
            <a:avLst/>
          </a:prstGeom>
          <a:noFill/>
          <a:ln>
            <a:noFill/>
          </a:ln>
        </p:spPr>
        <p:txBody>
          <a:bodyPr anchorCtr="0" anchor="ctr" bIns="0" lIns="0" spcFirstLastPara="1" rIns="0" wrap="square" tIns="0">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
        <p:nvSpPr>
          <p:cNvPr id="97" name="Google Shape;97;p8"/>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extLst>
    <p:ext uri="{DCECCB84-F9BA-43D5-87BE-67443E8EF086}">
      <p15:sldGuideLst>
        <p15:guide id="1" pos="237">
          <p15:clr>
            <a:srgbClr val="FBAE40"/>
          </p15:clr>
        </p15:guide>
        <p15:guide id="2" pos="5522">
          <p15:clr>
            <a:srgbClr val="FBAE40"/>
          </p15:clr>
        </p15:guide>
        <p15:guide id="3" orient="horz" pos="291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Slide">
  <p:cSld name="Two Column Slide">
    <p:spTree>
      <p:nvGrpSpPr>
        <p:cNvPr id="98" name="Shape 98"/>
        <p:cNvGrpSpPr/>
        <p:nvPr/>
      </p:nvGrpSpPr>
      <p:grpSpPr>
        <a:xfrm>
          <a:off x="0" y="0"/>
          <a:ext cx="0" cy="0"/>
          <a:chOff x="0" y="0"/>
          <a:chExt cx="0" cy="0"/>
        </a:xfrm>
      </p:grpSpPr>
      <p:grpSp>
        <p:nvGrpSpPr>
          <p:cNvPr id="99" name="Google Shape;99;p9"/>
          <p:cNvGrpSpPr/>
          <p:nvPr/>
        </p:nvGrpSpPr>
        <p:grpSpPr>
          <a:xfrm>
            <a:off x="9144000" y="-710506"/>
            <a:ext cx="1820636" cy="454050"/>
            <a:chOff x="12192000" y="-947342"/>
            <a:chExt cx="2427514" cy="605400"/>
          </a:xfrm>
        </p:grpSpPr>
        <p:sp>
          <p:nvSpPr>
            <p:cNvPr id="100" name="Google Shape;100;p9"/>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101" name="Google Shape;101;p9"/>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grpSp>
        <p:nvGrpSpPr>
          <p:cNvPr id="102" name="Google Shape;102;p9"/>
          <p:cNvGrpSpPr/>
          <p:nvPr/>
        </p:nvGrpSpPr>
        <p:grpSpPr>
          <a:xfrm>
            <a:off x="9065474" y="-190500"/>
            <a:ext cx="1625479" cy="3688032"/>
            <a:chOff x="12087299" y="-254000"/>
            <a:chExt cx="2167305" cy="4917376"/>
          </a:xfrm>
        </p:grpSpPr>
        <p:sp>
          <p:nvSpPr>
            <p:cNvPr id="103" name="Google Shape;103;p9"/>
            <p:cNvSpPr/>
            <p:nvPr/>
          </p:nvSpPr>
          <p:spPr>
            <a:xfrm>
              <a:off x="12254204" y="199076"/>
              <a:ext cx="2000400" cy="44643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04" name="Google Shape;104;p9"/>
            <p:cNvSpPr/>
            <p:nvPr/>
          </p:nvSpPr>
          <p:spPr>
            <a:xfrm>
              <a:off x="12254204" y="-25400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05" name="Google Shape;105;p9"/>
            <p:cNvSpPr/>
            <p:nvPr/>
          </p:nvSpPr>
          <p:spPr>
            <a:xfrm flipH="1">
              <a:off x="12087299" y="-25400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06" name="Google Shape;106;p9"/>
            <p:cNvSpPr txBox="1"/>
            <p:nvPr/>
          </p:nvSpPr>
          <p:spPr>
            <a:xfrm>
              <a:off x="12483865" y="-163571"/>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107" name="Google Shape;107;p9"/>
            <p:cNvSpPr txBox="1"/>
            <p:nvPr/>
          </p:nvSpPr>
          <p:spPr>
            <a:xfrm>
              <a:off x="12335975" y="461900"/>
              <a:ext cx="1797300" cy="38424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add a photo, drag a photo onto the slide or click the icon in the placeholder to browse for 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Send to back”.</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change the image, delete the existing image to reset the photo placeholder functionality.</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Cropping the image: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This slide is built with layered placeholders. You will need to move the dark overlay in order to click the photo</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to crop.</a:t>
              </a:r>
              <a:br>
                <a:rPr b="0" i="0" lang="en-GB" sz="700">
                  <a:solidFill>
                    <a:srgbClr val="3F3F3F"/>
                  </a:solidFill>
                  <a:latin typeface="IBM Plex Sans"/>
                  <a:ea typeface="IBM Plex Sans"/>
                  <a:cs typeface="IBM Plex Sans"/>
                  <a:sym typeface="IBM Plex Sans"/>
                </a:rPr>
              </a:b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Once the overlay is moved aside, right-click on the image. Choose ‘Crop’ from the menu. Adjust size &amp; position. Press esc or click outside image area to exit cropping mode</a:t>
              </a:r>
              <a:endParaRPr sz="1100"/>
            </a:p>
          </p:txBody>
        </p:sp>
      </p:grpSp>
      <p:sp>
        <p:nvSpPr>
          <p:cNvPr id="108" name="Google Shape;108;p9"/>
          <p:cNvSpPr txBox="1"/>
          <p:nvPr>
            <p:ph type="title"/>
          </p:nvPr>
        </p:nvSpPr>
        <p:spPr>
          <a:xfrm>
            <a:off x="266850" y="267912"/>
            <a:ext cx="8610300" cy="1171800"/>
          </a:xfrm>
          <a:prstGeom prst="rect">
            <a:avLst/>
          </a:prstGeom>
          <a:solidFill>
            <a:schemeClr val="dk1">
              <a:alpha val="53725"/>
            </a:schemeClr>
          </a:solidFill>
          <a:ln>
            <a:noFill/>
          </a:ln>
        </p:spPr>
        <p:txBody>
          <a:bodyPr anchorCtr="0" anchor="ctr" bIns="0" lIns="0" spcFirstLastPara="1" rIns="0" wrap="square" tIns="0">
            <a:noAutofit/>
          </a:bodyPr>
          <a:lstStyle>
            <a:lvl1pPr lvl="0" algn="ctr">
              <a:lnSpc>
                <a:spcPct val="85000"/>
              </a:lnSpc>
              <a:spcBef>
                <a:spcPts val="0"/>
              </a:spcBef>
              <a:spcAft>
                <a:spcPts val="0"/>
              </a:spcAft>
              <a:buClr>
                <a:schemeClr val="lt1"/>
              </a:buClr>
              <a:buSzPts val="2100"/>
              <a:buFont typeface="IBM Plex Sans SemiBold"/>
              <a:buNone/>
              <a:defRPr b="1" i="0">
                <a:solidFill>
                  <a:schemeClr val="lt1"/>
                </a:solidFill>
                <a:latin typeface="IBM Plex Sans SemiBold"/>
                <a:ea typeface="IBM Plex Sans SemiBold"/>
                <a:cs typeface="IBM Plex Sans SemiBold"/>
                <a:sym typeface="IBM Plex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9"/>
          <p:cNvSpPr txBox="1"/>
          <p:nvPr>
            <p:ph idx="1" type="body"/>
          </p:nvPr>
        </p:nvSpPr>
        <p:spPr>
          <a:xfrm>
            <a:off x="388824" y="1851073"/>
            <a:ext cx="4050000" cy="3417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accent1"/>
              </a:buClr>
              <a:buSzPts val="1100"/>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20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110" name="Google Shape;110;p9"/>
          <p:cNvSpPr txBox="1"/>
          <p:nvPr>
            <p:ph idx="2" type="body"/>
          </p:nvPr>
        </p:nvSpPr>
        <p:spPr>
          <a:xfrm>
            <a:off x="389144" y="2261548"/>
            <a:ext cx="4059000" cy="235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111" name="Google Shape;111;p9"/>
          <p:cNvSpPr txBox="1"/>
          <p:nvPr>
            <p:ph idx="3" type="body"/>
          </p:nvPr>
        </p:nvSpPr>
        <p:spPr>
          <a:xfrm>
            <a:off x="4698299" y="1851073"/>
            <a:ext cx="4059000" cy="341700"/>
          </a:xfrm>
          <a:prstGeom prst="rect">
            <a:avLst/>
          </a:prstGeom>
          <a:noFill/>
          <a:ln>
            <a:noFill/>
          </a:ln>
        </p:spPr>
        <p:txBody>
          <a:bodyPr anchorCtr="0" anchor="b" bIns="0" lIns="0" spcFirstLastPara="1" rIns="0" wrap="square" tIns="0">
            <a:noAutofit/>
          </a:bodyPr>
          <a:lstStyle>
            <a:lvl1pPr indent="-228600" lvl="0" marL="457200" marR="0" algn="l">
              <a:lnSpc>
                <a:spcPct val="90000"/>
              </a:lnSpc>
              <a:spcBef>
                <a:spcPts val="0"/>
              </a:spcBef>
              <a:spcAft>
                <a:spcPts val="0"/>
              </a:spcAft>
              <a:buClr>
                <a:schemeClr val="accent1"/>
              </a:buClr>
              <a:buSzPts val="1100"/>
              <a:buFont typeface="Arial"/>
              <a:buNone/>
              <a:defRPr b="0" i="0" sz="1100" cap="none">
                <a:solidFill>
                  <a:schemeClr val="accent1"/>
                </a:solidFill>
                <a:latin typeface="IBM Plex Sans Medium"/>
                <a:ea typeface="IBM Plex Sans Medium"/>
                <a:cs typeface="IBM Plex Sans Medium"/>
                <a:sym typeface="IBM Plex Sans Medium"/>
              </a:defRPr>
            </a:lvl1pPr>
            <a:lvl2pPr indent="-317500" lvl="1" marL="914400" algn="l">
              <a:lnSpc>
                <a:spcPct val="100000"/>
              </a:lnSpc>
              <a:spcBef>
                <a:spcPts val="0"/>
              </a:spcBef>
              <a:spcAft>
                <a:spcPts val="0"/>
              </a:spcAft>
              <a:buClr>
                <a:srgbClr val="262626"/>
              </a:buClr>
              <a:buSzPts val="1400"/>
              <a:buChar char="•"/>
              <a:defRPr/>
            </a:lvl2pPr>
            <a:lvl3pPr indent="-317500" lvl="2" marL="1371600" algn="l">
              <a:lnSpc>
                <a:spcPct val="100000"/>
              </a:lnSpc>
              <a:spcBef>
                <a:spcPts val="200"/>
              </a:spcBef>
              <a:spcAft>
                <a:spcPts val="0"/>
              </a:spcAft>
              <a:buSzPts val="1400"/>
              <a:buChar char="•"/>
              <a:defRPr/>
            </a:lvl3pPr>
            <a:lvl4pPr indent="-228600" lvl="3" marL="1828800" algn="l">
              <a:lnSpc>
                <a:spcPct val="100000"/>
              </a:lnSpc>
              <a:spcBef>
                <a:spcPts val="200"/>
              </a:spcBef>
              <a:spcAft>
                <a:spcPts val="0"/>
              </a:spcAft>
              <a:buClr>
                <a:schemeClr val="accent1"/>
              </a:buClr>
              <a:buSzPts val="1400"/>
              <a:buNone/>
              <a:defRPr/>
            </a:lvl4pPr>
            <a:lvl5pPr indent="-228600" lvl="4" marL="2286000" algn="l">
              <a:lnSpc>
                <a:spcPct val="100000"/>
              </a:lnSpc>
              <a:spcBef>
                <a:spcPts val="200"/>
              </a:spcBef>
              <a:spcAft>
                <a:spcPts val="0"/>
              </a:spcAft>
              <a:buClr>
                <a:srgbClr val="262626"/>
              </a:buClr>
              <a:buSzPts val="1400"/>
              <a:buNone/>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112" name="Google Shape;112;p9"/>
          <p:cNvSpPr txBox="1"/>
          <p:nvPr>
            <p:ph idx="4" type="body"/>
          </p:nvPr>
        </p:nvSpPr>
        <p:spPr>
          <a:xfrm>
            <a:off x="4698299" y="2261548"/>
            <a:ext cx="4066200" cy="235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262626"/>
              </a:buClr>
              <a:buSzPts val="1200"/>
              <a:buNone/>
              <a:defRPr sz="1200"/>
            </a:lvl1pPr>
            <a:lvl2pPr indent="-304800" lvl="1" marL="914400" algn="l">
              <a:lnSpc>
                <a:spcPct val="100000"/>
              </a:lnSpc>
              <a:spcBef>
                <a:spcPts val="200"/>
              </a:spcBef>
              <a:spcAft>
                <a:spcPts val="0"/>
              </a:spcAft>
              <a:buClr>
                <a:srgbClr val="262626"/>
              </a:buClr>
              <a:buSzPts val="1200"/>
              <a:buFont typeface="IBM Plex Sans"/>
              <a:buChar char="•"/>
              <a:defRPr sz="1200"/>
            </a:lvl2pPr>
            <a:lvl3pPr indent="-298450" lvl="2" marL="1371600" algn="l">
              <a:lnSpc>
                <a:spcPct val="100000"/>
              </a:lnSpc>
              <a:spcBef>
                <a:spcPts val="200"/>
              </a:spcBef>
              <a:spcAft>
                <a:spcPts val="0"/>
              </a:spcAft>
              <a:buSzPts val="1100"/>
              <a:buChar char="•"/>
              <a:defRPr sz="1100"/>
            </a:lvl3pPr>
            <a:lvl4pPr indent="-228600" lvl="3" marL="1828800" algn="l">
              <a:lnSpc>
                <a:spcPct val="100000"/>
              </a:lnSpc>
              <a:spcBef>
                <a:spcPts val="200"/>
              </a:spcBef>
              <a:spcAft>
                <a:spcPts val="0"/>
              </a:spcAft>
              <a:buClr>
                <a:schemeClr val="accent1"/>
              </a:buClr>
              <a:buSzPts val="900"/>
              <a:buNone/>
              <a:defRPr sz="900"/>
            </a:lvl4pPr>
            <a:lvl5pPr indent="-228600" lvl="4" marL="2286000" algn="l">
              <a:lnSpc>
                <a:spcPct val="100000"/>
              </a:lnSpc>
              <a:spcBef>
                <a:spcPts val="200"/>
              </a:spcBef>
              <a:spcAft>
                <a:spcPts val="0"/>
              </a:spcAft>
              <a:buClr>
                <a:srgbClr val="262626"/>
              </a:buClr>
              <a:buSzPts val="900"/>
              <a:buNone/>
              <a:defRPr sz="900"/>
            </a:lvl5pPr>
            <a:lvl6pPr indent="-228600" lvl="5" marL="2743200" algn="l">
              <a:lnSpc>
                <a:spcPct val="100000"/>
              </a:lnSpc>
              <a:spcBef>
                <a:spcPts val="200"/>
              </a:spcBef>
              <a:spcAft>
                <a:spcPts val="0"/>
              </a:spcAft>
              <a:buClr>
                <a:srgbClr val="262626"/>
              </a:buClr>
              <a:buSzPts val="900"/>
              <a:buNone/>
              <a:defRPr sz="900"/>
            </a:lvl6pPr>
            <a:lvl7pPr indent="-228600" lvl="6" marL="3200400" algn="l">
              <a:lnSpc>
                <a:spcPct val="90000"/>
              </a:lnSpc>
              <a:spcBef>
                <a:spcPts val="200"/>
              </a:spcBef>
              <a:spcAft>
                <a:spcPts val="0"/>
              </a:spcAft>
              <a:buClr>
                <a:srgbClr val="262626"/>
              </a:buClr>
              <a:buSzPts val="900"/>
              <a:buNone/>
              <a:defRPr sz="900"/>
            </a:lvl7pPr>
            <a:lvl8pPr indent="-228600" lvl="7" marL="3657600" algn="l">
              <a:lnSpc>
                <a:spcPct val="100000"/>
              </a:lnSpc>
              <a:spcBef>
                <a:spcPts val="200"/>
              </a:spcBef>
              <a:spcAft>
                <a:spcPts val="0"/>
              </a:spcAft>
              <a:buClr>
                <a:srgbClr val="262626"/>
              </a:buClr>
              <a:buSzPts val="900"/>
              <a:buNone/>
              <a:defRPr sz="900"/>
            </a:lvl8pPr>
            <a:lvl9pPr indent="-228600" lvl="8" marL="4114800" algn="l">
              <a:lnSpc>
                <a:spcPct val="100000"/>
              </a:lnSpc>
              <a:spcBef>
                <a:spcPts val="200"/>
              </a:spcBef>
              <a:spcAft>
                <a:spcPts val="200"/>
              </a:spcAft>
              <a:buClr>
                <a:srgbClr val="262626"/>
              </a:buClr>
              <a:buSzPts val="900"/>
              <a:buNone/>
              <a:defRPr sz="900"/>
            </a:lvl9pPr>
          </a:lstStyle>
          <a:p/>
        </p:txBody>
      </p:sp>
      <p:sp>
        <p:nvSpPr>
          <p:cNvPr id="113" name="Google Shape;113;p9"/>
          <p:cNvSpPr/>
          <p:nvPr/>
        </p:nvSpPr>
        <p:spPr>
          <a:xfrm>
            <a:off x="0" y="5099957"/>
            <a:ext cx="9144000" cy="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
        <p:nvSpPr>
          <p:cNvPr id="114" name="Google Shape;114;p9"/>
          <p:cNvSpPr/>
          <p:nvPr/>
        </p:nvSpPr>
        <p:spPr>
          <a:xfrm rot="5400000">
            <a:off x="3718188" y="-3718189"/>
            <a:ext cx="1707625" cy="9144002"/>
          </a:xfrm>
          <a:custGeom>
            <a:rect b="b" l="l" r="r" t="t"/>
            <a:pathLst>
              <a:path extrusionOk="0" h="12192003" w="2276833">
                <a:moveTo>
                  <a:pt x="360000" y="11832003"/>
                </a:moveTo>
                <a:lnTo>
                  <a:pt x="1916832" y="11832003"/>
                </a:lnTo>
                <a:lnTo>
                  <a:pt x="1916833" y="360002"/>
                </a:lnTo>
                <a:lnTo>
                  <a:pt x="360000" y="360002"/>
                </a:lnTo>
                <a:close/>
                <a:moveTo>
                  <a:pt x="0" y="12192000"/>
                </a:moveTo>
                <a:lnTo>
                  <a:pt x="0" y="0"/>
                </a:lnTo>
                <a:lnTo>
                  <a:pt x="360000" y="0"/>
                </a:lnTo>
                <a:lnTo>
                  <a:pt x="360000" y="1"/>
                </a:lnTo>
                <a:lnTo>
                  <a:pt x="1916833" y="1"/>
                </a:lnTo>
                <a:lnTo>
                  <a:pt x="1916833" y="0"/>
                </a:lnTo>
                <a:lnTo>
                  <a:pt x="2276833" y="0"/>
                </a:lnTo>
                <a:lnTo>
                  <a:pt x="2276832" y="12192000"/>
                </a:lnTo>
                <a:lnTo>
                  <a:pt x="2266791" y="12192000"/>
                </a:lnTo>
                <a:lnTo>
                  <a:pt x="2266791" y="12192003"/>
                </a:lnTo>
                <a:lnTo>
                  <a:pt x="0" y="12192003"/>
                </a:lnTo>
                <a:lnTo>
                  <a:pt x="0" y="12192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pic>
        <p:nvPicPr>
          <p:cNvPr descr="York University Logo&#10;" id="115" name="Google Shape;115;p9"/>
          <p:cNvPicPr preferRelativeResize="0"/>
          <p:nvPr/>
        </p:nvPicPr>
        <p:blipFill rotWithShape="1">
          <a:blip r:embed="rId3">
            <a:alphaModFix/>
          </a:blip>
          <a:srcRect b="0" l="0" r="0" t="0"/>
          <a:stretch/>
        </p:blipFill>
        <p:spPr>
          <a:xfrm>
            <a:off x="8044435" y="4779594"/>
            <a:ext cx="930524" cy="205200"/>
          </a:xfrm>
          <a:prstGeom prst="rect">
            <a:avLst/>
          </a:prstGeom>
          <a:noFill/>
          <a:ln>
            <a:noFill/>
          </a:ln>
        </p:spPr>
      </p:pic>
      <p:sp>
        <p:nvSpPr>
          <p:cNvPr id="116" name="Google Shape;116;p9"/>
          <p:cNvSpPr/>
          <p:nvPr>
            <p:ph idx="5" type="pic"/>
          </p:nvPr>
        </p:nvSpPr>
        <p:spPr>
          <a:xfrm>
            <a:off x="266634" y="269216"/>
            <a:ext cx="8610600" cy="1169100"/>
          </a:xfrm>
          <a:prstGeom prst="rect">
            <a:avLst/>
          </a:prstGeom>
          <a:noFill/>
          <a:ln>
            <a:noFill/>
          </a:ln>
        </p:spPr>
        <p:txBody>
          <a:bodyPr anchorCtr="0" anchor="b" bIns="135000" lIns="0" spcFirstLastPara="1" rIns="0" wrap="square" tIns="0">
            <a:noAutofit/>
          </a:bodyPr>
          <a:lstStyle>
            <a:lvl1pPr lvl="0" marR="0" rtl="0" algn="ctr">
              <a:lnSpc>
                <a:spcPct val="100000"/>
              </a:lnSpc>
              <a:spcBef>
                <a:spcPts val="0"/>
              </a:spcBef>
              <a:spcAft>
                <a:spcPts val="0"/>
              </a:spcAft>
              <a:buClr>
                <a:schemeClr val="lt1"/>
              </a:buClr>
              <a:buSzPts val="1200"/>
              <a:buFont typeface="Arial"/>
              <a:buNone/>
              <a:defRPr b="0" i="0" sz="1200" u="none" cap="none" strike="noStrike">
                <a:solidFill>
                  <a:schemeClr val="lt1"/>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117" name="Google Shape;117;p9"/>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888888"/>
              </a:buClr>
              <a:buSzPts val="1400"/>
              <a:buNone/>
              <a:defRPr/>
            </a:lvl1pPr>
            <a:lvl2pPr lvl="1" algn="l">
              <a:spcBef>
                <a:spcPts val="20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9"/>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algn="l">
              <a:lnSpc>
                <a:spcPct val="100000"/>
              </a:lnSpc>
              <a:spcBef>
                <a:spcPts val="0"/>
              </a:spcBef>
              <a:spcAft>
                <a:spcPts val="0"/>
              </a:spcAft>
              <a:buClr>
                <a:srgbClr val="797979"/>
              </a:buClr>
              <a:buSzPts val="800"/>
              <a:buNone/>
              <a:defRPr/>
            </a:lvl1pPr>
            <a:lvl2pPr indent="0" lvl="1" marL="0" algn="l">
              <a:lnSpc>
                <a:spcPct val="100000"/>
              </a:lnSpc>
              <a:spcBef>
                <a:spcPts val="0"/>
              </a:spcBef>
              <a:spcAft>
                <a:spcPts val="0"/>
              </a:spcAft>
              <a:buClr>
                <a:srgbClr val="797979"/>
              </a:buClr>
              <a:buSzPts val="800"/>
              <a:buNone/>
              <a:defRPr/>
            </a:lvl2pPr>
            <a:lvl3pPr indent="0" lvl="2" marL="0" algn="l">
              <a:lnSpc>
                <a:spcPct val="100000"/>
              </a:lnSpc>
              <a:spcBef>
                <a:spcPts val="0"/>
              </a:spcBef>
              <a:spcAft>
                <a:spcPts val="0"/>
              </a:spcAft>
              <a:buClr>
                <a:srgbClr val="797979"/>
              </a:buClr>
              <a:buSzPts val="800"/>
              <a:buNone/>
              <a:defRPr/>
            </a:lvl3pPr>
            <a:lvl4pPr indent="0" lvl="3" marL="0" algn="l">
              <a:lnSpc>
                <a:spcPct val="100000"/>
              </a:lnSpc>
              <a:spcBef>
                <a:spcPts val="0"/>
              </a:spcBef>
              <a:spcAft>
                <a:spcPts val="0"/>
              </a:spcAft>
              <a:buClr>
                <a:srgbClr val="797979"/>
              </a:buClr>
              <a:buSzPts val="800"/>
              <a:buNone/>
              <a:defRPr/>
            </a:lvl4pPr>
            <a:lvl5pPr indent="0" lvl="4" marL="0" algn="l">
              <a:lnSpc>
                <a:spcPct val="100000"/>
              </a:lnSpc>
              <a:spcBef>
                <a:spcPts val="0"/>
              </a:spcBef>
              <a:spcAft>
                <a:spcPts val="0"/>
              </a:spcAft>
              <a:buClr>
                <a:srgbClr val="797979"/>
              </a:buClr>
              <a:buSzPts val="800"/>
              <a:buNone/>
              <a:defRPr/>
            </a:lvl5pPr>
            <a:lvl6pPr indent="0" lvl="5" marL="0" algn="l">
              <a:lnSpc>
                <a:spcPct val="100000"/>
              </a:lnSpc>
              <a:spcBef>
                <a:spcPts val="0"/>
              </a:spcBef>
              <a:spcAft>
                <a:spcPts val="0"/>
              </a:spcAft>
              <a:buClr>
                <a:srgbClr val="797979"/>
              </a:buClr>
              <a:buSzPts val="800"/>
              <a:buNone/>
              <a:defRPr/>
            </a:lvl6pPr>
            <a:lvl7pPr indent="0" lvl="6" marL="0" algn="l">
              <a:lnSpc>
                <a:spcPct val="100000"/>
              </a:lnSpc>
              <a:spcBef>
                <a:spcPts val="0"/>
              </a:spcBef>
              <a:spcAft>
                <a:spcPts val="0"/>
              </a:spcAft>
              <a:buClr>
                <a:srgbClr val="797979"/>
              </a:buClr>
              <a:buSzPts val="800"/>
              <a:buNone/>
              <a:defRPr/>
            </a:lvl7pPr>
            <a:lvl8pPr indent="0" lvl="7" marL="0" algn="l">
              <a:lnSpc>
                <a:spcPct val="100000"/>
              </a:lnSpc>
              <a:spcBef>
                <a:spcPts val="0"/>
              </a:spcBef>
              <a:spcAft>
                <a:spcPts val="0"/>
              </a:spcAft>
              <a:buClr>
                <a:srgbClr val="797979"/>
              </a:buClr>
              <a:buSzPts val="800"/>
              <a:buNone/>
              <a:defRPr/>
            </a:lvl8pPr>
            <a:lvl9pPr indent="0" lvl="8" marL="0" algn="l">
              <a:lnSpc>
                <a:spcPct val="100000"/>
              </a:lnSpc>
              <a:spcBef>
                <a:spcPts val="0"/>
              </a:spcBef>
              <a:spcAft>
                <a:spcPts val="0"/>
              </a:spcAft>
              <a:buClr>
                <a:srgbClr val="797979"/>
              </a:buClr>
              <a:buSzPts val="80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p15:guide id="1" pos="237">
          <p15:clr>
            <a:srgbClr val="FBAE40"/>
          </p15:clr>
        </p15:guide>
        <p15:guide id="2" pos="2804">
          <p15:clr>
            <a:srgbClr val="FBAE40"/>
          </p15:clr>
        </p15:guide>
        <p15:guide id="3" pos="2955">
          <p15:clr>
            <a:srgbClr val="FBAE40"/>
          </p15:clr>
        </p15:guide>
        <p15:guide id="4" pos="5522">
          <p15:clr>
            <a:srgbClr val="FBAE40"/>
          </p15:clr>
        </p15:guide>
        <p15:guide id="5" orient="horz" pos="1381">
          <p15:clr>
            <a:srgbClr val="FBAE40"/>
          </p15:clr>
        </p15:guide>
        <p15:guide id="6" orient="horz" pos="291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tyle 2)">
  <p:cSld name="Title Slide (Style 2)">
    <p:bg>
      <p:bgPr>
        <a:solidFill>
          <a:schemeClr val="accent1"/>
        </a:solidFill>
      </p:bgPr>
    </p:bg>
    <p:spTree>
      <p:nvGrpSpPr>
        <p:cNvPr id="119" name="Shape 119"/>
        <p:cNvGrpSpPr/>
        <p:nvPr/>
      </p:nvGrpSpPr>
      <p:grpSpPr>
        <a:xfrm>
          <a:off x="0" y="0"/>
          <a:ext cx="0" cy="0"/>
          <a:chOff x="0" y="0"/>
          <a:chExt cx="0" cy="0"/>
        </a:xfrm>
      </p:grpSpPr>
      <p:grpSp>
        <p:nvGrpSpPr>
          <p:cNvPr id="120" name="Google Shape;120;p10"/>
          <p:cNvGrpSpPr/>
          <p:nvPr/>
        </p:nvGrpSpPr>
        <p:grpSpPr>
          <a:xfrm>
            <a:off x="9048833" y="-710506"/>
            <a:ext cx="1915802" cy="6056509"/>
            <a:chOff x="12065111" y="-947342"/>
            <a:chExt cx="2554403" cy="8075345"/>
          </a:xfrm>
        </p:grpSpPr>
        <p:grpSp>
          <p:nvGrpSpPr>
            <p:cNvPr id="121" name="Google Shape;121;p10"/>
            <p:cNvGrpSpPr/>
            <p:nvPr/>
          </p:nvGrpSpPr>
          <p:grpSpPr>
            <a:xfrm>
              <a:off x="12192000" y="-947342"/>
              <a:ext cx="2427514" cy="605400"/>
              <a:chOff x="12192000" y="-947342"/>
              <a:chExt cx="2427514" cy="605400"/>
            </a:xfrm>
          </p:grpSpPr>
          <p:sp>
            <p:nvSpPr>
              <p:cNvPr id="122" name="Google Shape;122;p10"/>
              <p:cNvSpPr txBox="1"/>
              <p:nvPr/>
            </p:nvSpPr>
            <p:spPr>
              <a:xfrm>
                <a:off x="12192000" y="-947342"/>
                <a:ext cx="2144400" cy="605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To remove slide tips,</a:t>
                </a:r>
                <a:endParaRPr sz="1100"/>
              </a:p>
              <a:p>
                <a:pPr indent="0" lvl="0" marL="0" marR="0" rtl="0" algn="l">
                  <a:lnSpc>
                    <a:spcPct val="90000"/>
                  </a:lnSpc>
                  <a:spcBef>
                    <a:spcPts val="2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click View &gt; Slide Master.</a:t>
                </a:r>
                <a:endParaRPr sz="1100"/>
              </a:p>
              <a:p>
                <a:pPr indent="0" lvl="0" marL="0" marR="0" rtl="0" algn="l">
                  <a:lnSpc>
                    <a:spcPct val="90000"/>
                  </a:lnSpc>
                  <a:spcBef>
                    <a:spcPts val="300"/>
                  </a:spcBef>
                  <a:spcAft>
                    <a:spcPts val="0"/>
                  </a:spcAft>
                  <a:buClr>
                    <a:schemeClr val="dk1"/>
                  </a:buClr>
                  <a:buSzPts val="800"/>
                  <a:buFont typeface="Arial"/>
                  <a:buNone/>
                </a:pPr>
                <a:r>
                  <a:rPr b="0" i="0" lang="en-GB" sz="800">
                    <a:solidFill>
                      <a:schemeClr val="dk1"/>
                    </a:solidFill>
                    <a:latin typeface="IBM Plex Sans Medium"/>
                    <a:ea typeface="IBM Plex Sans Medium"/>
                    <a:cs typeface="IBM Plex Sans Medium"/>
                    <a:sym typeface="IBM Plex Sans Medium"/>
                  </a:rPr>
                  <a:t>After removing, click ‘X’ to exit.  </a:t>
                </a:r>
                <a:endParaRPr sz="1100"/>
              </a:p>
            </p:txBody>
          </p:sp>
          <p:pic>
            <p:nvPicPr>
              <p:cNvPr id="123" name="Google Shape;123;p10"/>
              <p:cNvPicPr preferRelativeResize="0"/>
              <p:nvPr/>
            </p:nvPicPr>
            <p:blipFill rotWithShape="1">
              <a:blip r:embed="rId2">
                <a:alphaModFix/>
              </a:blip>
              <a:srcRect b="0" l="0" r="0" t="0"/>
              <a:stretch/>
            </p:blipFill>
            <p:spPr>
              <a:xfrm>
                <a:off x="14291128" y="-853006"/>
                <a:ext cx="328386" cy="446605"/>
              </a:xfrm>
              <a:prstGeom prst="rect">
                <a:avLst/>
              </a:prstGeom>
              <a:noFill/>
              <a:ln cap="flat" cmpd="sng" w="9525">
                <a:solidFill>
                  <a:schemeClr val="accent6"/>
                </a:solidFill>
                <a:prstDash val="solid"/>
                <a:round/>
                <a:headEnd len="sm" w="sm" type="none"/>
                <a:tailEnd len="sm" w="sm" type="none"/>
              </a:ln>
            </p:spPr>
          </p:pic>
        </p:grpSp>
        <p:grpSp>
          <p:nvGrpSpPr>
            <p:cNvPr id="124" name="Google Shape;124;p10"/>
            <p:cNvGrpSpPr/>
            <p:nvPr/>
          </p:nvGrpSpPr>
          <p:grpSpPr>
            <a:xfrm>
              <a:off x="12065111" y="-254000"/>
              <a:ext cx="2171738" cy="3007277"/>
              <a:chOff x="12115911" y="0"/>
              <a:chExt cx="2171738" cy="3007277"/>
            </a:xfrm>
          </p:grpSpPr>
          <p:sp>
            <p:nvSpPr>
              <p:cNvPr id="125" name="Google Shape;125;p10"/>
              <p:cNvSpPr/>
              <p:nvPr/>
            </p:nvSpPr>
            <p:spPr>
              <a:xfrm>
                <a:off x="12287249" y="453077"/>
                <a:ext cx="2000400" cy="2554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26" name="Google Shape;126;p10"/>
              <p:cNvSpPr/>
              <p:nvPr/>
            </p:nvSpPr>
            <p:spPr>
              <a:xfrm>
                <a:off x="12287249" y="0"/>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27" name="Google Shape;127;p10"/>
              <p:cNvSpPr/>
              <p:nvPr/>
            </p:nvSpPr>
            <p:spPr>
              <a:xfrm flipH="1">
                <a:off x="12115911" y="0"/>
                <a:ext cx="174000" cy="216300"/>
              </a:xfrm>
              <a:prstGeom prst="rtTriangle">
                <a:avLst/>
              </a:prstGeom>
              <a:solidFill>
                <a:srgbClr val="A8112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28" name="Google Shape;128;p10"/>
              <p:cNvSpPr txBox="1"/>
              <p:nvPr/>
            </p:nvSpPr>
            <p:spPr>
              <a:xfrm>
                <a:off x="12516910" y="90429"/>
                <a:ext cx="1211700" cy="307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SLIDE</a:t>
                </a:r>
                <a:r>
                  <a:rPr b="0" i="0" lang="en-GB" sz="1100">
                    <a:solidFill>
                      <a:schemeClr val="lt1"/>
                    </a:solidFill>
                    <a:latin typeface="IBM Plex Sans Medium"/>
                    <a:ea typeface="IBM Plex Sans Medium"/>
                    <a:cs typeface="IBM Plex Sans Medium"/>
                    <a:sym typeface="IBM Plex Sans Medium"/>
                  </a:rPr>
                  <a:t> TIPS</a:t>
                </a:r>
                <a:endParaRPr b="0" i="0" sz="1100">
                  <a:solidFill>
                    <a:schemeClr val="lt1"/>
                  </a:solidFill>
                  <a:latin typeface="IBM Plex Sans Medium"/>
                  <a:ea typeface="IBM Plex Sans Medium"/>
                  <a:cs typeface="IBM Plex Sans Medium"/>
                  <a:sym typeface="IBM Plex Sans Medium"/>
                </a:endParaRPr>
              </a:p>
            </p:txBody>
          </p:sp>
          <p:sp>
            <p:nvSpPr>
              <p:cNvPr id="129" name="Google Shape;129;p10"/>
              <p:cNvSpPr txBox="1"/>
              <p:nvPr/>
            </p:nvSpPr>
            <p:spPr>
              <a:xfrm>
                <a:off x="12369020" y="656836"/>
                <a:ext cx="1854900" cy="22599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place your own photo, use Master slides like “Title Style 1” to create from scratch.</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You may also delete</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existing photos to reveal the placeholder beneath. Then to add a photo, drag a photo onto the slide or click the icon in the placeholder to browse for</a:t>
                </a:r>
                <a:br>
                  <a:rPr b="0" i="0" lang="en-GB" sz="700">
                    <a:solidFill>
                      <a:srgbClr val="3F3F3F"/>
                    </a:solidFill>
                    <a:latin typeface="IBM Plex Sans"/>
                    <a:ea typeface="IBM Plex Sans"/>
                    <a:cs typeface="IBM Plex Sans"/>
                    <a:sym typeface="IBM Plex Sans"/>
                  </a:rPr>
                </a:br>
                <a:r>
                  <a:rPr b="0" i="0" lang="en-GB" sz="700">
                    <a:solidFill>
                      <a:srgbClr val="3F3F3F"/>
                    </a:solidFill>
                    <a:latin typeface="IBM Plex Sans"/>
                    <a:ea typeface="IBM Plex Sans"/>
                    <a:cs typeface="IBM Plex Sans"/>
                    <a:sym typeface="IBM Plex Sans"/>
                  </a:rPr>
                  <a:t>your image.</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If the image covers your text, right click the image, and select “Arrange - &gt; Send to back”.</a:t>
                </a:r>
                <a:endParaRPr sz="1100"/>
              </a:p>
            </p:txBody>
          </p:sp>
        </p:grpSp>
        <p:grpSp>
          <p:nvGrpSpPr>
            <p:cNvPr id="130" name="Google Shape;130;p10"/>
            <p:cNvGrpSpPr/>
            <p:nvPr/>
          </p:nvGrpSpPr>
          <p:grpSpPr>
            <a:xfrm>
              <a:off x="12236563" y="2882622"/>
              <a:ext cx="2011458" cy="985500"/>
              <a:chOff x="12272640" y="6571606"/>
              <a:chExt cx="1538400" cy="985500"/>
            </a:xfrm>
          </p:grpSpPr>
          <p:sp>
            <p:nvSpPr>
              <p:cNvPr id="131" name="Google Shape;131;p10"/>
              <p:cNvSpPr/>
              <p:nvPr/>
            </p:nvSpPr>
            <p:spPr>
              <a:xfrm>
                <a:off x="12272640" y="6571606"/>
                <a:ext cx="1538400" cy="9855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32" name="Google Shape;132;p10"/>
              <p:cNvSpPr txBox="1"/>
              <p:nvPr/>
            </p:nvSpPr>
            <p:spPr>
              <a:xfrm>
                <a:off x="12425440" y="7002160"/>
                <a:ext cx="11616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2"/>
                  </a:buClr>
                  <a:buSzPts val="800"/>
                  <a:buFont typeface="Arial"/>
                  <a:buNone/>
                </a:pPr>
                <a:r>
                  <a:rPr b="0" i="0" lang="en-GB" sz="800">
                    <a:solidFill>
                      <a:schemeClr val="accent2"/>
                    </a:solidFill>
                    <a:latin typeface="IBM Plex Sans"/>
                    <a:ea typeface="IBM Plex Sans"/>
                    <a:cs typeface="IBM Plex Sans"/>
                    <a:sym typeface="IBM Plex Sans"/>
                  </a:rPr>
                  <a:t>Access programmed text formats by using the ‘Indent More’ button.</a:t>
                </a:r>
                <a:endParaRPr sz="1100"/>
              </a:p>
            </p:txBody>
          </p:sp>
          <p:pic>
            <p:nvPicPr>
              <p:cNvPr id="133" name="Google Shape;133;p10"/>
              <p:cNvPicPr preferRelativeResize="0"/>
              <p:nvPr/>
            </p:nvPicPr>
            <p:blipFill rotWithShape="1">
              <a:blip r:embed="rId3">
                <a:alphaModFix/>
              </a:blip>
              <a:srcRect b="0" l="0" r="-1" t="0"/>
              <a:stretch/>
            </p:blipFill>
            <p:spPr>
              <a:xfrm>
                <a:off x="12426082" y="6665739"/>
                <a:ext cx="196800" cy="228900"/>
              </a:xfrm>
              <a:prstGeom prst="roundRect">
                <a:avLst>
                  <a:gd fmla="val 16667" name="adj"/>
                </a:avLst>
              </a:prstGeom>
              <a:noFill/>
              <a:ln cap="flat" cmpd="sng" w="9525">
                <a:solidFill>
                  <a:schemeClr val="accent1"/>
                </a:solidFill>
                <a:prstDash val="solid"/>
                <a:round/>
                <a:headEnd len="sm" w="sm" type="none"/>
                <a:tailEnd len="sm" w="sm" type="none"/>
              </a:ln>
            </p:spPr>
          </p:pic>
        </p:grpSp>
        <p:grpSp>
          <p:nvGrpSpPr>
            <p:cNvPr id="134" name="Google Shape;134;p10"/>
            <p:cNvGrpSpPr/>
            <p:nvPr/>
          </p:nvGrpSpPr>
          <p:grpSpPr>
            <a:xfrm>
              <a:off x="12236449" y="4009623"/>
              <a:ext cx="2146961" cy="3118381"/>
              <a:chOff x="12236449" y="4803443"/>
              <a:chExt cx="2146961" cy="3118381"/>
            </a:xfrm>
          </p:grpSpPr>
          <p:grpSp>
            <p:nvGrpSpPr>
              <p:cNvPr id="135" name="Google Shape;135;p10"/>
              <p:cNvGrpSpPr/>
              <p:nvPr/>
            </p:nvGrpSpPr>
            <p:grpSpPr>
              <a:xfrm>
                <a:off x="12236449" y="4803443"/>
                <a:ext cx="2146961" cy="2485163"/>
                <a:chOff x="12287249" y="1112812"/>
                <a:chExt cx="2146961" cy="3086776"/>
              </a:xfrm>
            </p:grpSpPr>
            <p:sp>
              <p:nvSpPr>
                <p:cNvPr id="136" name="Google Shape;136;p10"/>
                <p:cNvSpPr/>
                <p:nvPr/>
              </p:nvSpPr>
              <p:spPr>
                <a:xfrm>
                  <a:off x="12287249" y="1565888"/>
                  <a:ext cx="2000400" cy="26337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37" name="Google Shape;137;p10"/>
                <p:cNvSpPr/>
                <p:nvPr/>
              </p:nvSpPr>
              <p:spPr>
                <a:xfrm>
                  <a:off x="12287249" y="1112812"/>
                  <a:ext cx="2000400" cy="490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200"/>
                    <a:buFont typeface="Arial"/>
                    <a:buNone/>
                  </a:pPr>
                  <a:r>
                    <a:t/>
                  </a:r>
                  <a:endParaRPr b="0" i="0" sz="1200">
                    <a:solidFill>
                      <a:schemeClr val="lt1"/>
                    </a:solidFill>
                    <a:latin typeface="IBM Plex Sans"/>
                    <a:ea typeface="IBM Plex Sans"/>
                    <a:cs typeface="IBM Plex Sans"/>
                    <a:sym typeface="IBM Plex Sans"/>
                  </a:endParaRPr>
                </a:p>
              </p:txBody>
            </p:sp>
            <p:sp>
              <p:nvSpPr>
                <p:cNvPr id="138" name="Google Shape;138;p10"/>
                <p:cNvSpPr txBox="1"/>
                <p:nvPr/>
              </p:nvSpPr>
              <p:spPr>
                <a:xfrm>
                  <a:off x="12516910" y="1189721"/>
                  <a:ext cx="1917300" cy="382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100"/>
                    <a:buFont typeface="Arial"/>
                    <a:buNone/>
                  </a:pPr>
                  <a:r>
                    <a:rPr b="0" i="0" lang="en-GB" sz="1100">
                      <a:solidFill>
                        <a:schemeClr val="lt1"/>
                      </a:solidFill>
                      <a:latin typeface="IBM Plex Sans Medium"/>
                      <a:ea typeface="IBM Plex Sans Medium"/>
                      <a:cs typeface="IBM Plex Sans Medium"/>
                      <a:sym typeface="IBM Plex Sans Medium"/>
                    </a:rPr>
                    <a:t>GUIDELINES</a:t>
                  </a:r>
                  <a:endParaRPr sz="1100"/>
                </a:p>
              </p:txBody>
            </p:sp>
            <p:sp>
              <p:nvSpPr>
                <p:cNvPr id="139" name="Google Shape;139;p10"/>
                <p:cNvSpPr txBox="1"/>
                <p:nvPr/>
              </p:nvSpPr>
              <p:spPr>
                <a:xfrm>
                  <a:off x="12369020" y="1842802"/>
                  <a:ext cx="1797300" cy="2105700"/>
                </a:xfrm>
                <a:prstGeom prst="rect">
                  <a:avLst/>
                </a:prstGeom>
                <a:noFill/>
                <a:ln>
                  <a:noFill/>
                </a:ln>
              </p:spPr>
              <p:txBody>
                <a:bodyPr anchorCtr="0" anchor="t" bIns="34275" lIns="68575" spcFirstLastPara="1" rIns="68575" wrap="square" tIns="34275">
                  <a:noAutofit/>
                </a:bodyPr>
                <a:lstStyle/>
                <a:p>
                  <a:pPr indent="-82550" lvl="0" marL="76200" marR="0" rtl="0" algn="l">
                    <a:lnSpc>
                      <a:spcPct val="100000"/>
                    </a:lnSpc>
                    <a:spcBef>
                      <a:spcPts val="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Each layout has its own custom gridlines to help build your slides. Keep content within the guides and do not go past them.</a:t>
                  </a:r>
                  <a:endParaRPr sz="1100"/>
                </a:p>
                <a:p>
                  <a:pPr indent="-82550" lvl="0" marL="76200" marR="0" rtl="0" algn="l">
                    <a:lnSpc>
                      <a:spcPct val="100000"/>
                    </a:lnSpc>
                    <a:spcBef>
                      <a:spcPts val="500"/>
                    </a:spcBef>
                    <a:spcAft>
                      <a:spcPts val="0"/>
                    </a:spcAft>
                    <a:buClr>
                      <a:schemeClr val="accent1"/>
                    </a:buClr>
                    <a:buSzPts val="700"/>
                    <a:buFont typeface="Noto Sans Symbols"/>
                    <a:buChar char="▪"/>
                  </a:pPr>
                  <a:r>
                    <a:rPr b="0" i="0" lang="en-GB" sz="700">
                      <a:solidFill>
                        <a:srgbClr val="3F3F3F"/>
                      </a:solidFill>
                      <a:latin typeface="IBM Plex Sans"/>
                      <a:ea typeface="IBM Plex Sans"/>
                      <a:cs typeface="IBM Plex Sans"/>
                      <a:sym typeface="IBM Plex Sans"/>
                    </a:rPr>
                    <a:t>To make guides visible right-click your slide &gt; Grids &amp; Guides &gt; Ensure ‘Guides’ is checked</a:t>
                  </a:r>
                  <a:endParaRPr sz="1100"/>
                </a:p>
              </p:txBody>
            </p:sp>
          </p:grpSp>
          <p:pic>
            <p:nvPicPr>
              <p:cNvPr descr="A screenshot of a cell phone&#10;&#10;Description automatically generated" id="140" name="Google Shape;140;p10"/>
              <p:cNvPicPr preferRelativeResize="0"/>
              <p:nvPr/>
            </p:nvPicPr>
            <p:blipFill rotWithShape="1">
              <a:blip r:embed="rId4">
                <a:alphaModFix/>
              </a:blip>
              <a:srcRect b="0" l="0" r="0" t="0"/>
              <a:stretch/>
            </p:blipFill>
            <p:spPr>
              <a:xfrm>
                <a:off x="12520795" y="6858000"/>
                <a:ext cx="1365354" cy="1063823"/>
              </a:xfrm>
              <a:prstGeom prst="rect">
                <a:avLst/>
              </a:prstGeom>
              <a:noFill/>
              <a:ln cap="flat" cmpd="sng" w="9525">
                <a:solidFill>
                  <a:schemeClr val="accent1"/>
                </a:solidFill>
                <a:prstDash val="solid"/>
                <a:round/>
                <a:headEnd len="sm" w="sm" type="none"/>
                <a:tailEnd len="sm" w="sm" type="none"/>
              </a:ln>
            </p:spPr>
          </p:pic>
        </p:grpSp>
      </p:grpSp>
      <p:sp>
        <p:nvSpPr>
          <p:cNvPr id="141" name="Google Shape;141;p10"/>
          <p:cNvSpPr txBox="1"/>
          <p:nvPr>
            <p:ph type="title"/>
          </p:nvPr>
        </p:nvSpPr>
        <p:spPr>
          <a:xfrm>
            <a:off x="5643234" y="852059"/>
            <a:ext cx="3233700" cy="1877400"/>
          </a:xfrm>
          <a:prstGeom prst="rect">
            <a:avLst/>
          </a:prstGeom>
          <a:solidFill>
            <a:schemeClr val="accent1"/>
          </a:solidFill>
          <a:ln>
            <a:noFill/>
          </a:ln>
        </p:spPr>
        <p:txBody>
          <a:bodyPr anchorCtr="0" anchor="b" bIns="0" lIns="0" spcFirstLastPara="1" rIns="54000" wrap="square" tIns="27000">
            <a:noAutofit/>
          </a:bodyPr>
          <a:lstStyle>
            <a:lvl1pPr lvl="0" algn="l">
              <a:lnSpc>
                <a:spcPct val="85000"/>
              </a:lnSpc>
              <a:spcBef>
                <a:spcPts val="0"/>
              </a:spcBef>
              <a:spcAft>
                <a:spcPts val="0"/>
              </a:spcAft>
              <a:buClr>
                <a:schemeClr val="lt1"/>
              </a:buClr>
              <a:buSzPts val="3000"/>
              <a:buFont typeface="IBM Plex Sans SemiBold"/>
              <a:buNone/>
              <a:defRPr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2" name="Google Shape;142;p10"/>
          <p:cNvSpPr txBox="1"/>
          <p:nvPr>
            <p:ph idx="1" type="body"/>
          </p:nvPr>
        </p:nvSpPr>
        <p:spPr>
          <a:xfrm>
            <a:off x="5651070" y="2748836"/>
            <a:ext cx="3225900" cy="473700"/>
          </a:xfrm>
          <a:prstGeom prst="rect">
            <a:avLst/>
          </a:prstGeom>
          <a:solidFill>
            <a:schemeClr val="accent1"/>
          </a:solidFill>
          <a:ln>
            <a:noFill/>
          </a:ln>
        </p:spPr>
        <p:txBody>
          <a:bodyPr anchorCtr="0" anchor="t" bIns="0" lIns="0" spcFirstLastPara="1" rIns="135000" wrap="square" tIns="54000">
            <a:noAutofit/>
          </a:bodyPr>
          <a:lstStyle>
            <a:lvl1pPr indent="-228600" lvl="0" marL="457200" algn="l">
              <a:lnSpc>
                <a:spcPct val="100000"/>
              </a:lnSpc>
              <a:spcBef>
                <a:spcPts val="0"/>
              </a:spcBef>
              <a:spcAft>
                <a:spcPts val="0"/>
              </a:spcAft>
              <a:buClr>
                <a:schemeClr val="lt1"/>
              </a:buClr>
              <a:buSzPts val="1200"/>
              <a:buNone/>
              <a:defRPr b="0" i="0" sz="1200" cap="none">
                <a:solidFill>
                  <a:schemeClr val="lt1"/>
                </a:solidFill>
                <a:latin typeface="IBM Plex Sans Light"/>
                <a:ea typeface="IBM Plex Sans Light"/>
                <a:cs typeface="IBM Plex Sans Light"/>
                <a:sym typeface="IBM Plex Sans Light"/>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sp>
        <p:nvSpPr>
          <p:cNvPr id="143" name="Google Shape;143;p10"/>
          <p:cNvSpPr txBox="1"/>
          <p:nvPr>
            <p:ph idx="2" type="body"/>
          </p:nvPr>
        </p:nvSpPr>
        <p:spPr>
          <a:xfrm>
            <a:off x="5651070" y="3226219"/>
            <a:ext cx="3225900" cy="236400"/>
          </a:xfrm>
          <a:prstGeom prst="rect">
            <a:avLst/>
          </a:prstGeom>
          <a:solidFill>
            <a:schemeClr val="accent1"/>
          </a:solidFill>
          <a:ln>
            <a:noFill/>
          </a:ln>
        </p:spPr>
        <p:txBody>
          <a:bodyPr anchorCtr="0" anchor="b" bIns="0" lIns="0" spcFirstLastPara="1" rIns="135000" wrap="square" tIns="0">
            <a:noAutofit/>
          </a:bodyPr>
          <a:lstStyle>
            <a:lvl1pPr indent="-228600" lvl="0" marL="457200" algn="l">
              <a:lnSpc>
                <a:spcPct val="100000"/>
              </a:lnSpc>
              <a:spcBef>
                <a:spcPts val="0"/>
              </a:spcBef>
              <a:spcAft>
                <a:spcPts val="0"/>
              </a:spcAft>
              <a:buClr>
                <a:schemeClr val="lt1"/>
              </a:buClr>
              <a:buSzPts val="900"/>
              <a:buNone/>
              <a:defRPr b="1" i="0" sz="900" cap="none">
                <a:solidFill>
                  <a:schemeClr val="lt1"/>
                </a:solidFill>
                <a:latin typeface="IBM Plex Sans SemiBold"/>
                <a:ea typeface="IBM Plex Sans SemiBold"/>
                <a:cs typeface="IBM Plex Sans SemiBold"/>
                <a:sym typeface="IBM Plex Sans SemiBold"/>
              </a:defRPr>
            </a:lvl1pPr>
            <a:lvl2pPr indent="-361950" lvl="1" marL="914400" algn="l">
              <a:lnSpc>
                <a:spcPct val="100000"/>
              </a:lnSpc>
              <a:spcBef>
                <a:spcPts val="200"/>
              </a:spcBef>
              <a:spcAft>
                <a:spcPts val="0"/>
              </a:spcAft>
              <a:buClr>
                <a:schemeClr val="lt1"/>
              </a:buClr>
              <a:buSzPts val="2100"/>
              <a:buFont typeface="IBM Plex Sans SemiBold"/>
              <a:buChar char="•"/>
              <a:defRPr b="1" i="0" sz="2100">
                <a:solidFill>
                  <a:schemeClr val="lt1"/>
                </a:solidFill>
                <a:latin typeface="IBM Plex Sans SemiBold"/>
                <a:ea typeface="IBM Plex Sans SemiBold"/>
                <a:cs typeface="IBM Plex Sans SemiBold"/>
                <a:sym typeface="IBM Plex Sans SemiBold"/>
              </a:defRPr>
            </a:lvl2pPr>
            <a:lvl3pPr indent="-342900" lvl="2" marL="1371600" algn="l">
              <a:lnSpc>
                <a:spcPct val="100000"/>
              </a:lnSpc>
              <a:spcBef>
                <a:spcPts val="200"/>
              </a:spcBef>
              <a:spcAft>
                <a:spcPts val="0"/>
              </a:spcAft>
              <a:buSzPts val="1800"/>
              <a:buChar char="•"/>
              <a:defRPr b="1" i="0" sz="1800">
                <a:solidFill>
                  <a:schemeClr val="lt1"/>
                </a:solidFill>
                <a:latin typeface="IBM Plex Sans SemiBold"/>
                <a:ea typeface="IBM Plex Sans SemiBold"/>
                <a:cs typeface="IBM Plex Sans SemiBold"/>
                <a:sym typeface="IBM Plex Sans SemiBold"/>
              </a:defRPr>
            </a:lvl3pPr>
            <a:lvl4pPr indent="-228600" lvl="3" marL="18288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4pPr>
            <a:lvl5pPr indent="-228600" lvl="4" marL="2286000" algn="l">
              <a:lnSpc>
                <a:spcPct val="100000"/>
              </a:lnSpc>
              <a:spcBef>
                <a:spcPts val="200"/>
              </a:spcBef>
              <a:spcAft>
                <a:spcPts val="0"/>
              </a:spcAft>
              <a:buClr>
                <a:schemeClr val="lt1"/>
              </a:buClr>
              <a:buSzPts val="1500"/>
              <a:buNone/>
              <a:defRPr b="1" i="0" sz="1500">
                <a:solidFill>
                  <a:schemeClr val="lt1"/>
                </a:solidFill>
                <a:latin typeface="IBM Plex Sans SemiBold"/>
                <a:ea typeface="IBM Plex Sans SemiBold"/>
                <a:cs typeface="IBM Plex Sans SemiBold"/>
                <a:sym typeface="IBM Plex Sans SemiBold"/>
              </a:defRPr>
            </a:lvl5pPr>
            <a:lvl6pPr indent="-228600" lvl="5" marL="2743200" algn="l">
              <a:lnSpc>
                <a:spcPct val="100000"/>
              </a:lnSpc>
              <a:spcBef>
                <a:spcPts val="200"/>
              </a:spcBef>
              <a:spcAft>
                <a:spcPts val="0"/>
              </a:spcAft>
              <a:buClr>
                <a:srgbClr val="262626"/>
              </a:buClr>
              <a:buSzPts val="1400"/>
              <a:buNone/>
              <a:defRPr/>
            </a:lvl6pPr>
            <a:lvl7pPr indent="-228600" lvl="6" marL="3200400" algn="l">
              <a:lnSpc>
                <a:spcPct val="90000"/>
              </a:lnSpc>
              <a:spcBef>
                <a:spcPts val="200"/>
              </a:spcBef>
              <a:spcAft>
                <a:spcPts val="0"/>
              </a:spcAft>
              <a:buClr>
                <a:srgbClr val="262626"/>
              </a:buClr>
              <a:buSzPts val="1400"/>
              <a:buNone/>
              <a:defRPr/>
            </a:lvl7pPr>
            <a:lvl8pPr indent="-228600" lvl="7" marL="3657600" algn="l">
              <a:lnSpc>
                <a:spcPct val="100000"/>
              </a:lnSpc>
              <a:spcBef>
                <a:spcPts val="200"/>
              </a:spcBef>
              <a:spcAft>
                <a:spcPts val="0"/>
              </a:spcAft>
              <a:buClr>
                <a:srgbClr val="262626"/>
              </a:buClr>
              <a:buSzPts val="1400"/>
              <a:buNone/>
              <a:defRPr/>
            </a:lvl8pPr>
            <a:lvl9pPr indent="-228600" lvl="8" marL="4114800" algn="l">
              <a:lnSpc>
                <a:spcPct val="100000"/>
              </a:lnSpc>
              <a:spcBef>
                <a:spcPts val="200"/>
              </a:spcBef>
              <a:spcAft>
                <a:spcPts val="200"/>
              </a:spcAft>
              <a:buClr>
                <a:srgbClr val="262626"/>
              </a:buClr>
              <a:buSzPts val="1400"/>
              <a:buNone/>
              <a:defRPr/>
            </a:lvl9pPr>
          </a:lstStyle>
          <a:p/>
        </p:txBody>
      </p:sp>
      <p:cxnSp>
        <p:nvCxnSpPr>
          <p:cNvPr id="144" name="Google Shape;144;p10"/>
          <p:cNvCxnSpPr/>
          <p:nvPr/>
        </p:nvCxnSpPr>
        <p:spPr>
          <a:xfrm>
            <a:off x="5643235" y="3603604"/>
            <a:ext cx="3237900" cy="0"/>
          </a:xfrm>
          <a:prstGeom prst="straightConnector1">
            <a:avLst/>
          </a:prstGeom>
          <a:noFill/>
          <a:ln cap="flat" cmpd="sng" w="12700">
            <a:solidFill>
              <a:schemeClr val="lt1"/>
            </a:solidFill>
            <a:prstDash val="solid"/>
            <a:miter lim="800000"/>
            <a:headEnd len="sm" w="sm" type="none"/>
            <a:tailEnd len="sm" w="sm" type="none"/>
          </a:ln>
        </p:spPr>
      </p:cxnSp>
      <p:pic>
        <p:nvPicPr>
          <p:cNvPr descr="York University Logo" id="145" name="Google Shape;145;p10"/>
          <p:cNvPicPr preferRelativeResize="0"/>
          <p:nvPr/>
        </p:nvPicPr>
        <p:blipFill rotWithShape="1">
          <a:blip r:embed="rId5">
            <a:alphaModFix/>
          </a:blip>
          <a:srcRect b="0" l="0" r="0" t="0"/>
          <a:stretch/>
        </p:blipFill>
        <p:spPr>
          <a:xfrm>
            <a:off x="5677018" y="3799891"/>
            <a:ext cx="3218187" cy="270000"/>
          </a:xfrm>
          <a:prstGeom prst="rect">
            <a:avLst/>
          </a:prstGeom>
          <a:noFill/>
          <a:ln>
            <a:noFill/>
          </a:ln>
        </p:spPr>
      </p:pic>
      <p:sp>
        <p:nvSpPr>
          <p:cNvPr id="146" name="Google Shape;146;p10"/>
          <p:cNvSpPr/>
          <p:nvPr>
            <p:ph idx="3" type="pic"/>
          </p:nvPr>
        </p:nvSpPr>
        <p:spPr>
          <a:xfrm>
            <a:off x="266699" y="266941"/>
            <a:ext cx="8613900" cy="4609500"/>
          </a:xfrm>
          <a:prstGeom prst="rect">
            <a:avLst/>
          </a:prstGeom>
          <a:solidFill>
            <a:schemeClr val="lt1"/>
          </a:solidFill>
          <a:ln>
            <a:noFill/>
          </a:ln>
        </p:spPr>
        <p:txBody>
          <a:bodyPr anchorCtr="0" anchor="ctr" bIns="0" lIns="216000" spcFirstLastPara="1" rIns="216000" wrap="square" tIns="0">
            <a:noAutofit/>
          </a:bodyPr>
          <a:lstStyle>
            <a:lvl1pPr lvl="0" marR="0" rtl="0" algn="l">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lvl="1"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lvl="2"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lvl="3"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lvl="4"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lvl="5"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lvl="6"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lvl="7"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lvl="8"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147" name="Google Shape;147;p10"/>
          <p:cNvSpPr/>
          <p:nvPr/>
        </p:nvSpPr>
        <p:spPr>
          <a:xfrm>
            <a:off x="-1" y="1"/>
            <a:ext cx="9144002" cy="5143500"/>
          </a:xfrm>
          <a:custGeom>
            <a:rect b="b" l="l" r="r" t="t"/>
            <a:pathLst>
              <a:path extrusionOk="0" h="6858000" w="12192002">
                <a:moveTo>
                  <a:pt x="360001" y="360000"/>
                </a:moveTo>
                <a:lnTo>
                  <a:pt x="360001" y="6497999"/>
                </a:lnTo>
                <a:lnTo>
                  <a:pt x="11832001" y="6497999"/>
                </a:lnTo>
                <a:lnTo>
                  <a:pt x="11832001" y="360000"/>
                </a:lnTo>
                <a:close/>
                <a:moveTo>
                  <a:pt x="1" y="0"/>
                </a:moveTo>
                <a:lnTo>
                  <a:pt x="360001" y="0"/>
                </a:lnTo>
                <a:lnTo>
                  <a:pt x="360001" y="0"/>
                </a:lnTo>
                <a:lnTo>
                  <a:pt x="11832001" y="0"/>
                </a:lnTo>
                <a:lnTo>
                  <a:pt x="12192001" y="0"/>
                </a:lnTo>
                <a:lnTo>
                  <a:pt x="12192002" y="0"/>
                </a:lnTo>
                <a:lnTo>
                  <a:pt x="12192002" y="360000"/>
                </a:lnTo>
                <a:lnTo>
                  <a:pt x="12192001" y="360000"/>
                </a:lnTo>
                <a:lnTo>
                  <a:pt x="12192001" y="6497999"/>
                </a:lnTo>
                <a:lnTo>
                  <a:pt x="12192002" y="6497999"/>
                </a:lnTo>
                <a:lnTo>
                  <a:pt x="12192002" y="6857999"/>
                </a:lnTo>
                <a:lnTo>
                  <a:pt x="12192001" y="6857999"/>
                </a:lnTo>
                <a:lnTo>
                  <a:pt x="12192001" y="6858000"/>
                </a:lnTo>
                <a:lnTo>
                  <a:pt x="11832001" y="6858000"/>
                </a:lnTo>
                <a:lnTo>
                  <a:pt x="11832001" y="6857999"/>
                </a:lnTo>
                <a:lnTo>
                  <a:pt x="360001" y="6857999"/>
                </a:lnTo>
                <a:lnTo>
                  <a:pt x="360001" y="6858000"/>
                </a:lnTo>
                <a:lnTo>
                  <a:pt x="1" y="6858000"/>
                </a:lnTo>
                <a:lnTo>
                  <a:pt x="1" y="6857999"/>
                </a:lnTo>
                <a:lnTo>
                  <a:pt x="0" y="6857999"/>
                </a:lnTo>
                <a:lnTo>
                  <a:pt x="0" y="6497999"/>
                </a:lnTo>
                <a:lnTo>
                  <a:pt x="1" y="6497999"/>
                </a:lnTo>
                <a:lnTo>
                  <a:pt x="1" y="360000"/>
                </a:lnTo>
                <a:lnTo>
                  <a:pt x="0" y="360000"/>
                </a:lnTo>
                <a:lnTo>
                  <a:pt x="0" y="0"/>
                </a:lnTo>
                <a:lnTo>
                  <a:pt x="1"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accent2"/>
              </a:buClr>
              <a:buSzPts val="1400"/>
              <a:buFont typeface="Arial"/>
              <a:buNone/>
            </a:pPr>
            <a:r>
              <a:t/>
            </a:r>
            <a:endParaRPr b="0" i="0" sz="1400">
              <a:solidFill>
                <a:schemeClr val="lt1"/>
              </a:solidFill>
              <a:latin typeface="IBM Plex Sans"/>
              <a:ea typeface="IBM Plex Sans"/>
              <a:cs typeface="IBM Plex Sans"/>
              <a:sym typeface="IBM Plex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6535" y="181052"/>
            <a:ext cx="8370900" cy="5400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accent1"/>
              </a:buClr>
              <a:buSzPts val="2100"/>
              <a:buFont typeface="IBM Plex Sans SemiBold"/>
              <a:buNone/>
              <a:defRPr b="1" i="0" sz="2100" u="none" cap="none" strike="noStrike">
                <a:solidFill>
                  <a:schemeClr val="accent1"/>
                </a:solidFill>
                <a:latin typeface="IBM Plex Sans SemiBold"/>
                <a:ea typeface="IBM Plex Sans SemiBold"/>
                <a:cs typeface="IBM Plex Sans SemiBold"/>
                <a:sym typeface="IBM Plex Sans SemiBo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386535" y="951310"/>
            <a:ext cx="8391600" cy="36732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262626"/>
              </a:buClr>
              <a:buSzPts val="1400"/>
              <a:buFont typeface="Arial"/>
              <a:buNone/>
              <a:defRPr b="0" i="0" sz="1400" u="none" cap="none" strike="noStrike">
                <a:solidFill>
                  <a:srgbClr val="262626"/>
                </a:solidFill>
                <a:latin typeface="IBM Plex Sans"/>
                <a:ea typeface="IBM Plex Sans"/>
                <a:cs typeface="IBM Plex Sans"/>
                <a:sym typeface="IBM Plex Sans"/>
              </a:defRPr>
            </a:lvl1pPr>
            <a:lvl2pPr indent="-304800" lvl="1" marL="914400" marR="0" rtl="0" algn="l">
              <a:lnSpc>
                <a:spcPct val="100000"/>
              </a:lnSpc>
              <a:spcBef>
                <a:spcPts val="200"/>
              </a:spcBef>
              <a:spcAft>
                <a:spcPts val="0"/>
              </a:spcAft>
              <a:buClr>
                <a:srgbClr val="262626"/>
              </a:buClr>
              <a:buSzPts val="1200"/>
              <a:buFont typeface="IBM Plex Sans"/>
              <a:buChar char="•"/>
              <a:defRPr b="0" i="0" sz="1200" u="none" cap="none" strike="noStrike">
                <a:solidFill>
                  <a:srgbClr val="262626"/>
                </a:solidFill>
                <a:latin typeface="IBM Plex Sans"/>
                <a:ea typeface="IBM Plex Sans"/>
                <a:cs typeface="IBM Plex Sans"/>
                <a:sym typeface="IBM Plex Sans"/>
              </a:defRPr>
            </a:lvl2pPr>
            <a:lvl3pPr indent="-304800" lvl="2" marL="1371600" marR="0" rtl="0" algn="l">
              <a:lnSpc>
                <a:spcPct val="100000"/>
              </a:lnSpc>
              <a:spcBef>
                <a:spcPts val="200"/>
              </a:spcBef>
              <a:spcAft>
                <a:spcPts val="0"/>
              </a:spcAft>
              <a:buClr>
                <a:schemeClr val="accent1"/>
              </a:buClr>
              <a:buSzPts val="1200"/>
              <a:buFont typeface="Arial"/>
              <a:buChar char="•"/>
              <a:defRPr b="0" i="0" sz="1200" u="none" cap="none" strike="noStrike">
                <a:solidFill>
                  <a:srgbClr val="262626"/>
                </a:solidFill>
                <a:latin typeface="IBM Plex Sans"/>
                <a:ea typeface="IBM Plex Sans"/>
                <a:cs typeface="IBM Plex Sans"/>
                <a:sym typeface="IBM Plex Sans"/>
              </a:defRPr>
            </a:lvl3pPr>
            <a:lvl4pPr indent="-228600" lvl="3" marL="1828800" marR="0" rtl="0" algn="l">
              <a:lnSpc>
                <a:spcPct val="100000"/>
              </a:lnSpc>
              <a:spcBef>
                <a:spcPts val="200"/>
              </a:spcBef>
              <a:spcAft>
                <a:spcPts val="0"/>
              </a:spcAft>
              <a:buClr>
                <a:schemeClr val="accent1"/>
              </a:buClr>
              <a:buSzPts val="1200"/>
              <a:buFont typeface="Arial"/>
              <a:buNone/>
              <a:defRPr b="1" i="0" sz="1200" u="none" cap="none" strike="noStrike">
                <a:solidFill>
                  <a:schemeClr val="accent1"/>
                </a:solidFill>
                <a:latin typeface="IBM Plex Sans SemiBold"/>
                <a:ea typeface="IBM Plex Sans SemiBold"/>
                <a:cs typeface="IBM Plex Sans SemiBold"/>
                <a:sym typeface="IBM Plex Sans SemiBold"/>
              </a:defRPr>
            </a:lvl4pPr>
            <a:lvl5pPr indent="-228600" lvl="4" marL="2286000" marR="0" rtl="0" algn="l">
              <a:lnSpc>
                <a:spcPct val="100000"/>
              </a:lnSpc>
              <a:spcBef>
                <a:spcPts val="200"/>
              </a:spcBef>
              <a:spcAft>
                <a:spcPts val="0"/>
              </a:spcAft>
              <a:buClr>
                <a:srgbClr val="262626"/>
              </a:buClr>
              <a:buSzPts val="1200"/>
              <a:buFont typeface="Arial"/>
              <a:buNone/>
              <a:defRPr b="1" i="0" sz="1200" u="none" cap="none" strike="noStrike">
                <a:solidFill>
                  <a:srgbClr val="262626"/>
                </a:solidFill>
                <a:latin typeface="IBM Plex Sans SemiBold"/>
                <a:ea typeface="IBM Plex Sans SemiBold"/>
                <a:cs typeface="IBM Plex Sans SemiBold"/>
                <a:sym typeface="IBM Plex Sans SemiBold"/>
              </a:defRPr>
            </a:lvl5pPr>
            <a:lvl6pPr indent="-228600" lvl="5" marL="2743200" marR="0" rtl="0" algn="l">
              <a:lnSpc>
                <a:spcPct val="100000"/>
              </a:lnSpc>
              <a:spcBef>
                <a:spcPts val="200"/>
              </a:spcBef>
              <a:spcAft>
                <a:spcPts val="0"/>
              </a:spcAft>
              <a:buClr>
                <a:srgbClr val="262626"/>
              </a:buClr>
              <a:buSzPts val="1200"/>
              <a:buFont typeface="Arial"/>
              <a:buNone/>
              <a:defRPr b="0" i="1" sz="1200" u="none" cap="none" strike="noStrike">
                <a:solidFill>
                  <a:srgbClr val="262626"/>
                </a:solidFill>
                <a:latin typeface="IBM Plex Sans ExtraLight"/>
                <a:ea typeface="IBM Plex Sans ExtraLight"/>
                <a:cs typeface="IBM Plex Sans ExtraLight"/>
                <a:sym typeface="IBM Plex Sans ExtraLight"/>
              </a:defRPr>
            </a:lvl6pPr>
            <a:lvl7pPr indent="-228600" lvl="6" marL="3200400" marR="0" rtl="0" algn="l">
              <a:lnSpc>
                <a:spcPct val="90000"/>
              </a:lnSpc>
              <a:spcBef>
                <a:spcPts val="200"/>
              </a:spcBef>
              <a:spcAft>
                <a:spcPts val="0"/>
              </a:spcAft>
              <a:buClr>
                <a:srgbClr val="262626"/>
              </a:buClr>
              <a:buSzPts val="800"/>
              <a:buFont typeface="Arial"/>
              <a:buNone/>
              <a:defRPr b="0" i="0" sz="800" u="none" cap="none" strike="noStrike">
                <a:solidFill>
                  <a:srgbClr val="262626"/>
                </a:solidFill>
                <a:latin typeface="IBM Plex Sans"/>
                <a:ea typeface="IBM Plex Sans"/>
                <a:cs typeface="IBM Plex Sans"/>
                <a:sym typeface="IBM Plex Sans"/>
              </a:defRPr>
            </a:lvl7pPr>
            <a:lvl8pPr indent="-228600" lvl="7" marL="3657600" marR="0" rtl="0" algn="l">
              <a:lnSpc>
                <a:spcPct val="100000"/>
              </a:lnSpc>
              <a:spcBef>
                <a:spcPts val="200"/>
              </a:spcBef>
              <a:spcAft>
                <a:spcPts val="0"/>
              </a:spcAft>
              <a:buClr>
                <a:srgbClr val="262626"/>
              </a:buClr>
              <a:buSzPts val="1200"/>
              <a:buFont typeface="Arial"/>
              <a:buNone/>
              <a:defRPr b="0" i="0" sz="1200" u="none" cap="none" strike="noStrike">
                <a:solidFill>
                  <a:srgbClr val="262626"/>
                </a:solidFill>
                <a:latin typeface="IBM Plex Serif Medium"/>
                <a:ea typeface="IBM Plex Serif Medium"/>
                <a:cs typeface="IBM Plex Serif Medium"/>
                <a:sym typeface="IBM Plex Serif Medium"/>
              </a:defRPr>
            </a:lvl8pPr>
            <a:lvl9pPr indent="-228600" lvl="8" marL="4114800" marR="0" rtl="0" algn="l">
              <a:lnSpc>
                <a:spcPct val="100000"/>
              </a:lnSpc>
              <a:spcBef>
                <a:spcPts val="200"/>
              </a:spcBef>
              <a:spcAft>
                <a:spcPts val="200"/>
              </a:spcAft>
              <a:buClr>
                <a:srgbClr val="262626"/>
              </a:buClr>
              <a:buSzPts val="1100"/>
              <a:buFont typeface="Arial"/>
              <a:buNone/>
              <a:defRPr b="0" i="0" sz="1100" u="none" cap="none" strike="noStrike">
                <a:solidFill>
                  <a:srgbClr val="262626"/>
                </a:solidFill>
                <a:latin typeface="IBM Plex Serif ExtraLight"/>
                <a:ea typeface="IBM Plex Serif ExtraLight"/>
                <a:cs typeface="IBM Plex Serif ExtraLight"/>
                <a:sym typeface="IBM Plex Serif ExtraLight"/>
              </a:defRPr>
            </a:lvl9pPr>
          </a:lstStyle>
          <a:p/>
        </p:txBody>
      </p:sp>
      <p:sp>
        <p:nvSpPr>
          <p:cNvPr id="8" name="Google Shape;8;p1"/>
          <p:cNvSpPr txBox="1"/>
          <p:nvPr>
            <p:ph idx="11" type="ftr"/>
          </p:nvPr>
        </p:nvSpPr>
        <p:spPr>
          <a:xfrm>
            <a:off x="753349" y="4728176"/>
            <a:ext cx="71997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888888"/>
              </a:buClr>
              <a:buSzPts val="800"/>
              <a:buFont typeface="Arial"/>
              <a:buNone/>
              <a:defRPr b="0" i="0" sz="800" u="none" cap="none" strike="noStrike">
                <a:solidFill>
                  <a:srgbClr val="888888"/>
                </a:solidFill>
                <a:latin typeface="IBM Plex Sans Light"/>
                <a:ea typeface="IBM Plex Sans Light"/>
                <a:cs typeface="IBM Plex Sans Light"/>
                <a:sym typeface="IBM Plex Sans Light"/>
              </a:defRPr>
            </a:lvl1pPr>
            <a:lvl2pPr lvl="1" marR="0" rtl="0" algn="l">
              <a:spcBef>
                <a:spcPts val="20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2pPr>
            <a:lvl3pPr lvl="2"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3pPr>
            <a:lvl4pPr lvl="3"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4pPr>
            <a:lvl5pPr lvl="4"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5pPr>
            <a:lvl6pPr lvl="5"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6pPr>
            <a:lvl7pPr lvl="6"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7pPr>
            <a:lvl8pPr lvl="7"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8pPr>
            <a:lvl9pPr lvl="8" marR="0" rtl="0" algn="l">
              <a:spcBef>
                <a:spcPts val="0"/>
              </a:spcBef>
              <a:spcAft>
                <a:spcPts val="0"/>
              </a:spcAft>
              <a:buSzPts val="1100"/>
              <a:buNone/>
              <a:defRPr b="0" i="0" sz="1400" u="none" cap="none" strike="noStrike">
                <a:solidFill>
                  <a:schemeClr val="dk1"/>
                </a:solidFill>
                <a:latin typeface="IBM Plex Sans Light"/>
                <a:ea typeface="IBM Plex Sans Light"/>
                <a:cs typeface="IBM Plex Sans Light"/>
                <a:sym typeface="IBM Plex Sans Light"/>
              </a:defRPr>
            </a:lvl9pPr>
          </a:lstStyle>
          <a:p/>
        </p:txBody>
      </p:sp>
      <p:sp>
        <p:nvSpPr>
          <p:cNvPr id="9" name="Google Shape;9;p1"/>
          <p:cNvSpPr txBox="1"/>
          <p:nvPr>
            <p:ph idx="12" type="sldNum"/>
          </p:nvPr>
        </p:nvSpPr>
        <p:spPr>
          <a:xfrm>
            <a:off x="386535" y="4728176"/>
            <a:ext cx="313800" cy="273900"/>
          </a:xfrm>
          <a:prstGeom prst="rect">
            <a:avLst/>
          </a:prstGeom>
          <a:noFill/>
          <a:ln>
            <a:noFill/>
          </a:ln>
        </p:spPr>
        <p:txBody>
          <a:bodyPr anchorCtr="0" anchor="ctr" bIns="34275" lIns="0" spcFirstLastPara="1" rIns="68575" wrap="square" tIns="34275">
            <a:noAutofit/>
          </a:bodyPr>
          <a:lstStyle>
            <a:lvl1pPr indent="0" lvl="0" marL="0" marR="0" rtl="0" algn="l">
              <a:lnSpc>
                <a:spcPct val="100000"/>
              </a:lnSpc>
              <a:spcBef>
                <a:spcPts val="0"/>
              </a:spcBef>
              <a:spcAft>
                <a:spcPts val="0"/>
              </a:spcAft>
              <a:buClr>
                <a:srgbClr val="797979"/>
              </a:buClr>
              <a:buSzPts val="800"/>
              <a:buFont typeface="Arial"/>
              <a:buNone/>
              <a:defRPr b="0" i="0" sz="800" u="none" cap="none" strike="noStrike">
                <a:solidFill>
                  <a:srgbClr val="797979"/>
                </a:solidFill>
                <a:latin typeface="IBM Plex Sans Light"/>
                <a:ea typeface="IBM Plex Sans Light"/>
                <a:cs typeface="IBM Plex Sans Light"/>
                <a:sym typeface="IBM Plex Sans Light"/>
              </a:defRPr>
            </a:lvl1pPr>
            <a:lvl2pPr indent="0" lvl="1" marL="0" marR="0" rtl="0" algn="l">
              <a:lnSpc>
                <a:spcPct val="100000"/>
              </a:lnSpc>
              <a:spcBef>
                <a:spcPts val="0"/>
              </a:spcBef>
              <a:spcAft>
                <a:spcPts val="0"/>
              </a:spcAft>
              <a:buClr>
                <a:srgbClr val="797979"/>
              </a:buClr>
              <a:buSzPts val="800"/>
              <a:buFont typeface="Arial"/>
              <a:buNone/>
              <a:defRPr b="0" i="0" sz="800" u="none" cap="none" strike="noStrike">
                <a:solidFill>
                  <a:srgbClr val="797979"/>
                </a:solidFill>
                <a:latin typeface="IBM Plex Sans Light"/>
                <a:ea typeface="IBM Plex Sans Light"/>
                <a:cs typeface="IBM Plex Sans Light"/>
                <a:sym typeface="IBM Plex Sans Light"/>
              </a:defRPr>
            </a:lvl2pPr>
            <a:lvl3pPr indent="0" lvl="2" marL="0" marR="0" rtl="0" algn="l">
              <a:lnSpc>
                <a:spcPct val="100000"/>
              </a:lnSpc>
              <a:spcBef>
                <a:spcPts val="0"/>
              </a:spcBef>
              <a:spcAft>
                <a:spcPts val="0"/>
              </a:spcAft>
              <a:buClr>
                <a:srgbClr val="797979"/>
              </a:buClr>
              <a:buSzPts val="800"/>
              <a:buFont typeface="Arial"/>
              <a:buNone/>
              <a:defRPr b="0" i="0" sz="800" u="none" cap="none" strike="noStrike">
                <a:solidFill>
                  <a:srgbClr val="797979"/>
                </a:solidFill>
                <a:latin typeface="IBM Plex Sans Light"/>
                <a:ea typeface="IBM Plex Sans Light"/>
                <a:cs typeface="IBM Plex Sans Light"/>
                <a:sym typeface="IBM Plex Sans Light"/>
              </a:defRPr>
            </a:lvl3pPr>
            <a:lvl4pPr indent="0" lvl="3" marL="0" marR="0" rtl="0" algn="l">
              <a:lnSpc>
                <a:spcPct val="100000"/>
              </a:lnSpc>
              <a:spcBef>
                <a:spcPts val="0"/>
              </a:spcBef>
              <a:spcAft>
                <a:spcPts val="0"/>
              </a:spcAft>
              <a:buClr>
                <a:srgbClr val="797979"/>
              </a:buClr>
              <a:buSzPts val="800"/>
              <a:buFont typeface="Arial"/>
              <a:buNone/>
              <a:defRPr b="0" i="0" sz="800" u="none" cap="none" strike="noStrike">
                <a:solidFill>
                  <a:srgbClr val="797979"/>
                </a:solidFill>
                <a:latin typeface="IBM Plex Sans Light"/>
                <a:ea typeface="IBM Plex Sans Light"/>
                <a:cs typeface="IBM Plex Sans Light"/>
                <a:sym typeface="IBM Plex Sans Light"/>
              </a:defRPr>
            </a:lvl4pPr>
            <a:lvl5pPr indent="0" lvl="4" marL="0" marR="0" rtl="0" algn="l">
              <a:lnSpc>
                <a:spcPct val="100000"/>
              </a:lnSpc>
              <a:spcBef>
                <a:spcPts val="0"/>
              </a:spcBef>
              <a:spcAft>
                <a:spcPts val="0"/>
              </a:spcAft>
              <a:buClr>
                <a:srgbClr val="797979"/>
              </a:buClr>
              <a:buSzPts val="800"/>
              <a:buFont typeface="Arial"/>
              <a:buNone/>
              <a:defRPr b="0" i="0" sz="800" u="none" cap="none" strike="noStrike">
                <a:solidFill>
                  <a:srgbClr val="797979"/>
                </a:solidFill>
                <a:latin typeface="IBM Plex Sans Light"/>
                <a:ea typeface="IBM Plex Sans Light"/>
                <a:cs typeface="IBM Plex Sans Light"/>
                <a:sym typeface="IBM Plex Sans Light"/>
              </a:defRPr>
            </a:lvl5pPr>
            <a:lvl6pPr indent="0" lvl="5" marL="0" marR="0" rtl="0" algn="l">
              <a:lnSpc>
                <a:spcPct val="100000"/>
              </a:lnSpc>
              <a:spcBef>
                <a:spcPts val="0"/>
              </a:spcBef>
              <a:spcAft>
                <a:spcPts val="0"/>
              </a:spcAft>
              <a:buClr>
                <a:srgbClr val="797979"/>
              </a:buClr>
              <a:buSzPts val="800"/>
              <a:buFont typeface="Arial"/>
              <a:buNone/>
              <a:defRPr b="0" i="0" sz="800" u="none" cap="none" strike="noStrike">
                <a:solidFill>
                  <a:srgbClr val="797979"/>
                </a:solidFill>
                <a:latin typeface="IBM Plex Sans Light"/>
                <a:ea typeface="IBM Plex Sans Light"/>
                <a:cs typeface="IBM Plex Sans Light"/>
                <a:sym typeface="IBM Plex Sans Light"/>
              </a:defRPr>
            </a:lvl6pPr>
            <a:lvl7pPr indent="0" lvl="6" marL="0" marR="0" rtl="0" algn="l">
              <a:lnSpc>
                <a:spcPct val="100000"/>
              </a:lnSpc>
              <a:spcBef>
                <a:spcPts val="0"/>
              </a:spcBef>
              <a:spcAft>
                <a:spcPts val="0"/>
              </a:spcAft>
              <a:buClr>
                <a:srgbClr val="797979"/>
              </a:buClr>
              <a:buSzPts val="800"/>
              <a:buFont typeface="Arial"/>
              <a:buNone/>
              <a:defRPr b="0" i="0" sz="800" u="none" cap="none" strike="noStrike">
                <a:solidFill>
                  <a:srgbClr val="797979"/>
                </a:solidFill>
                <a:latin typeface="IBM Plex Sans Light"/>
                <a:ea typeface="IBM Plex Sans Light"/>
                <a:cs typeface="IBM Plex Sans Light"/>
                <a:sym typeface="IBM Plex Sans Light"/>
              </a:defRPr>
            </a:lvl7pPr>
            <a:lvl8pPr indent="0" lvl="7" marL="0" marR="0" rtl="0" algn="l">
              <a:lnSpc>
                <a:spcPct val="100000"/>
              </a:lnSpc>
              <a:spcBef>
                <a:spcPts val="0"/>
              </a:spcBef>
              <a:spcAft>
                <a:spcPts val="0"/>
              </a:spcAft>
              <a:buClr>
                <a:srgbClr val="797979"/>
              </a:buClr>
              <a:buSzPts val="800"/>
              <a:buFont typeface="Arial"/>
              <a:buNone/>
              <a:defRPr b="0" i="0" sz="800" u="none" cap="none" strike="noStrike">
                <a:solidFill>
                  <a:srgbClr val="797979"/>
                </a:solidFill>
                <a:latin typeface="IBM Plex Sans Light"/>
                <a:ea typeface="IBM Plex Sans Light"/>
                <a:cs typeface="IBM Plex Sans Light"/>
                <a:sym typeface="IBM Plex Sans Light"/>
              </a:defRPr>
            </a:lvl8pPr>
            <a:lvl9pPr indent="0" lvl="8" marL="0" marR="0" rtl="0" algn="l">
              <a:lnSpc>
                <a:spcPct val="100000"/>
              </a:lnSpc>
              <a:spcBef>
                <a:spcPts val="0"/>
              </a:spcBef>
              <a:spcAft>
                <a:spcPts val="0"/>
              </a:spcAft>
              <a:buClr>
                <a:srgbClr val="797979"/>
              </a:buClr>
              <a:buSzPts val="800"/>
              <a:buFont typeface="Arial"/>
              <a:buNone/>
              <a:defRPr b="0" i="0" sz="800" u="none" cap="none" strike="noStrike">
                <a:solidFill>
                  <a:srgbClr val="797979"/>
                </a:solidFill>
                <a:latin typeface="IBM Plex Sans Light"/>
                <a:ea typeface="IBM Plex Sans Light"/>
                <a:cs typeface="IBM Plex Sans Light"/>
                <a:sym typeface="IBM Plex Sans Light"/>
              </a:defRPr>
            </a:lvl9pPr>
          </a:lstStyle>
          <a:p>
            <a:pPr indent="0" lvl="0" marL="0" rtl="0" algn="l">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24.png"/><Relationship Id="rId5" Type="http://schemas.openxmlformats.org/officeDocument/2006/relationships/image" Target="../media/image29.png"/><Relationship Id="rId6" Type="http://schemas.openxmlformats.org/officeDocument/2006/relationships/image" Target="../media/image31.png"/><Relationship Id="rId7" Type="http://schemas.openxmlformats.org/officeDocument/2006/relationships/image" Target="../media/image30.png"/><Relationship Id="rId8"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hyperlink" Target="http://drive.google.com/file/d/1LE4cNiDlPUSUPjbl1vHtco3TWg0BJbEV/view" TargetMode="Externa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3" name="Shape 693"/>
        <p:cNvGrpSpPr/>
        <p:nvPr/>
      </p:nvGrpSpPr>
      <p:grpSpPr>
        <a:xfrm>
          <a:off x="0" y="0"/>
          <a:ext cx="0" cy="0"/>
          <a:chOff x="0" y="0"/>
          <a:chExt cx="0" cy="0"/>
        </a:xfrm>
      </p:grpSpPr>
      <p:pic>
        <p:nvPicPr>
          <p:cNvPr id="694" name="Google Shape;694;p35"/>
          <p:cNvPicPr preferRelativeResize="0"/>
          <p:nvPr/>
        </p:nvPicPr>
        <p:blipFill>
          <a:blip r:embed="rId3">
            <a:alphaModFix amt="30000"/>
          </a:blip>
          <a:stretch>
            <a:fillRect/>
          </a:stretch>
        </p:blipFill>
        <p:spPr>
          <a:xfrm>
            <a:off x="0" y="1"/>
            <a:ext cx="9143999" cy="5143500"/>
          </a:xfrm>
          <a:prstGeom prst="rect">
            <a:avLst/>
          </a:prstGeom>
          <a:noFill/>
          <a:ln>
            <a:noFill/>
          </a:ln>
        </p:spPr>
      </p:pic>
      <p:sp>
        <p:nvSpPr>
          <p:cNvPr id="695" name="Google Shape;695;p35"/>
          <p:cNvSpPr txBox="1"/>
          <p:nvPr>
            <p:ph type="ctrTitle"/>
          </p:nvPr>
        </p:nvSpPr>
        <p:spPr>
          <a:xfrm>
            <a:off x="1143000" y="841772"/>
            <a:ext cx="6858000" cy="1790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GB"/>
              <a:t>Visualizing Stories</a:t>
            </a:r>
            <a:endParaRPr/>
          </a:p>
        </p:txBody>
      </p:sp>
      <p:sp>
        <p:nvSpPr>
          <p:cNvPr id="696" name="Google Shape;696;p35"/>
          <p:cNvSpPr txBox="1"/>
          <p:nvPr>
            <p:ph idx="1" type="subTitle"/>
          </p:nvPr>
        </p:nvSpPr>
        <p:spPr>
          <a:xfrm>
            <a:off x="1143000" y="2701524"/>
            <a:ext cx="6858000" cy="17907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GB"/>
              <a:t>Data Analytics and Visualization Winter 2021</a:t>
            </a:r>
            <a:endParaRPr/>
          </a:p>
          <a:p>
            <a:pPr indent="0" lvl="0" marL="0" rtl="0" algn="ctr">
              <a:spcBef>
                <a:spcPts val="200"/>
              </a:spcBef>
              <a:spcAft>
                <a:spcPts val="0"/>
              </a:spcAft>
              <a:buNone/>
            </a:pPr>
            <a:r>
              <a:rPr lang="en-GB"/>
              <a:t> Project Midterm Presentation</a:t>
            </a:r>
            <a:endParaRPr/>
          </a:p>
          <a:p>
            <a:pPr indent="0" lvl="0" marL="0" rtl="0" algn="ctr">
              <a:spcBef>
                <a:spcPts val="200"/>
              </a:spcBef>
              <a:spcAft>
                <a:spcPts val="0"/>
              </a:spcAft>
              <a:buNone/>
            </a:pPr>
            <a:r>
              <a:t/>
            </a:r>
            <a:endParaRPr/>
          </a:p>
          <a:p>
            <a:pPr indent="0" lvl="0" marL="0" rtl="0" algn="ctr">
              <a:spcBef>
                <a:spcPts val="200"/>
              </a:spcBef>
              <a:spcAft>
                <a:spcPts val="0"/>
              </a:spcAft>
              <a:buNone/>
            </a:pPr>
            <a:r>
              <a:rPr lang="en-GB"/>
              <a:t>Mohammadamin Ghasemzadeh, Romina Abadi</a:t>
            </a:r>
            <a:endParaRPr/>
          </a:p>
          <a:p>
            <a:pPr indent="0" lvl="0" marL="0" rtl="0" algn="ctr">
              <a:spcBef>
                <a:spcPts val="200"/>
              </a:spcBef>
              <a:spcAft>
                <a:spcPts val="0"/>
              </a:spcAft>
              <a:buNone/>
            </a:pPr>
            <a:r>
              <a:t/>
            </a:r>
            <a:endParaRPr/>
          </a:p>
          <a:p>
            <a:pPr indent="0" lvl="0" marL="0" rtl="0" algn="l">
              <a:spcBef>
                <a:spcPts val="200"/>
              </a:spcBef>
              <a:spcAft>
                <a:spcPts val="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44"/>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t>Results: Graph Before and After Merge</a:t>
            </a:r>
            <a:endParaRPr sz="2800"/>
          </a:p>
        </p:txBody>
      </p:sp>
      <p:sp>
        <p:nvSpPr>
          <p:cNvPr id="827" name="Google Shape;827;p44"/>
          <p:cNvSpPr txBox="1"/>
          <p:nvPr>
            <p:ph idx="4" type="body"/>
          </p:nvPr>
        </p:nvSpPr>
        <p:spPr>
          <a:xfrm>
            <a:off x="415225" y="897725"/>
            <a:ext cx="8072400" cy="15735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GB"/>
              <a:t>A Study in Scarlet, Sir Arthur Conan Doyle</a:t>
            </a:r>
            <a:endParaRPr/>
          </a:p>
          <a:p>
            <a:pPr indent="-317500" lvl="0" marL="457200" rtl="0" algn="l">
              <a:spcBef>
                <a:spcPts val="0"/>
              </a:spcBef>
              <a:spcAft>
                <a:spcPts val="0"/>
              </a:spcAft>
              <a:buSzPts val="1400"/>
              <a:buChar char="●"/>
            </a:pPr>
            <a:r>
              <a:rPr lang="en-GB"/>
              <a:t>Nodes: 101 -&gt; 74</a:t>
            </a:r>
            <a:endParaRPr/>
          </a:p>
          <a:p>
            <a:pPr indent="-317500" lvl="0" marL="457200" rtl="0" algn="l">
              <a:spcBef>
                <a:spcPts val="0"/>
              </a:spcBef>
              <a:spcAft>
                <a:spcPts val="0"/>
              </a:spcAft>
              <a:buSzPts val="1400"/>
              <a:buChar char="●"/>
            </a:pPr>
            <a:r>
              <a:rPr lang="en-GB"/>
              <a:t>Good merges:</a:t>
            </a:r>
            <a:endParaRPr/>
          </a:p>
          <a:p>
            <a:pPr indent="-317500" lvl="1" marL="914400" rtl="0" algn="l">
              <a:spcBef>
                <a:spcPts val="0"/>
              </a:spcBef>
              <a:spcAft>
                <a:spcPts val="0"/>
              </a:spcAft>
              <a:buSzPts val="1400"/>
              <a:buChar char="○"/>
            </a:pPr>
            <a:r>
              <a:rPr lang="en-GB"/>
              <a:t>Holmes		['Sherlock Holmes', 'SHERLOCK HOLMES', 'MR. SHERLOCK HOLMES']</a:t>
            </a:r>
            <a:endParaRPr/>
          </a:p>
          <a:p>
            <a:pPr indent="-317500" lvl="1" marL="914400" rtl="0" algn="l">
              <a:spcBef>
                <a:spcPts val="0"/>
              </a:spcBef>
              <a:spcAft>
                <a:spcPts val="0"/>
              </a:spcAft>
              <a:buSzPts val="1400"/>
              <a:buChar char="○"/>
            </a:pPr>
            <a:r>
              <a:rPr lang="en-GB"/>
              <a:t>Stang	erson		['Joseph Stangerson', 'Brother Stangerson']</a:t>
            </a:r>
            <a:endParaRPr/>
          </a:p>
          <a:p>
            <a:pPr indent="-317500" lvl="0" marL="457200" rtl="0" algn="l">
              <a:spcBef>
                <a:spcPts val="0"/>
              </a:spcBef>
              <a:spcAft>
                <a:spcPts val="0"/>
              </a:spcAft>
              <a:buSzPts val="1400"/>
              <a:buChar char="●"/>
            </a:pPr>
            <a:r>
              <a:rPr lang="en-GB"/>
              <a:t>Bad merge:</a:t>
            </a:r>
            <a:endParaRPr/>
          </a:p>
          <a:p>
            <a:pPr indent="-317500" lvl="1" marL="914400" rtl="0" algn="l">
              <a:spcBef>
                <a:spcPts val="0"/>
              </a:spcBef>
              <a:spcAft>
                <a:spcPts val="0"/>
              </a:spcAft>
              <a:buSzPts val="1400"/>
              <a:buChar char="○"/>
            </a:pPr>
            <a:r>
              <a:rPr lang="en-GB"/>
              <a:t>Charpentier	['Arthur', '</a:t>
            </a:r>
            <a:r>
              <a:rPr lang="en-GB">
                <a:solidFill>
                  <a:schemeClr val="accent1"/>
                </a:solidFill>
              </a:rPr>
              <a:t>Madame</a:t>
            </a:r>
            <a:r>
              <a:rPr lang="en-GB"/>
              <a:t> Charpentier', '</a:t>
            </a:r>
            <a:r>
              <a:rPr lang="en-GB">
                <a:solidFill>
                  <a:schemeClr val="accent1"/>
                </a:solidFill>
              </a:rPr>
              <a:t>Arthur</a:t>
            </a:r>
            <a:r>
              <a:rPr lang="en-GB"/>
              <a:t> Charpentier']</a:t>
            </a:r>
            <a:endParaRPr/>
          </a:p>
        </p:txBody>
      </p:sp>
      <p:grpSp>
        <p:nvGrpSpPr>
          <p:cNvPr id="828" name="Google Shape;828;p44"/>
          <p:cNvGrpSpPr/>
          <p:nvPr/>
        </p:nvGrpSpPr>
        <p:grpSpPr>
          <a:xfrm>
            <a:off x="389150" y="2153450"/>
            <a:ext cx="8124575" cy="2815500"/>
            <a:chOff x="389150" y="2153450"/>
            <a:chExt cx="8124575" cy="2815500"/>
          </a:xfrm>
        </p:grpSpPr>
        <p:pic>
          <p:nvPicPr>
            <p:cNvPr id="829" name="Google Shape;829;p44"/>
            <p:cNvPicPr preferRelativeResize="0"/>
            <p:nvPr/>
          </p:nvPicPr>
          <p:blipFill>
            <a:blip r:embed="rId3">
              <a:alphaModFix/>
            </a:blip>
            <a:stretch>
              <a:fillRect/>
            </a:stretch>
          </p:blipFill>
          <p:spPr>
            <a:xfrm>
              <a:off x="389150" y="2153450"/>
              <a:ext cx="3941725" cy="2815500"/>
            </a:xfrm>
            <a:prstGeom prst="rect">
              <a:avLst/>
            </a:prstGeom>
            <a:noFill/>
            <a:ln>
              <a:noFill/>
            </a:ln>
          </p:spPr>
        </p:pic>
        <p:pic>
          <p:nvPicPr>
            <p:cNvPr id="830" name="Google Shape;830;p44"/>
            <p:cNvPicPr preferRelativeResize="0"/>
            <p:nvPr/>
          </p:nvPicPr>
          <p:blipFill>
            <a:blip r:embed="rId4">
              <a:alphaModFix/>
            </a:blip>
            <a:stretch>
              <a:fillRect/>
            </a:stretch>
          </p:blipFill>
          <p:spPr>
            <a:xfrm>
              <a:off x="4572000" y="2153450"/>
              <a:ext cx="3941725" cy="28155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5"/>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t>Results: Important Characters</a:t>
            </a:r>
            <a:endParaRPr sz="2800"/>
          </a:p>
        </p:txBody>
      </p:sp>
      <p:graphicFrame>
        <p:nvGraphicFramePr>
          <p:cNvPr id="836" name="Google Shape;836;p45"/>
          <p:cNvGraphicFramePr/>
          <p:nvPr/>
        </p:nvGraphicFramePr>
        <p:xfrm>
          <a:off x="1885525" y="1028000"/>
          <a:ext cx="3000000" cy="3000000"/>
        </p:xfrm>
        <a:graphic>
          <a:graphicData uri="http://schemas.openxmlformats.org/drawingml/2006/table">
            <a:tbl>
              <a:tblPr>
                <a:noFill/>
                <a:tableStyleId>{895365AF-6BC7-40E6-9D6F-DB13B849A063}</a:tableStyleId>
              </a:tblPr>
              <a:tblGrid>
                <a:gridCol w="2495250"/>
                <a:gridCol w="2637200"/>
              </a:tblGrid>
              <a:tr h="609575">
                <a:tc>
                  <a:txBody>
                    <a:bodyPr/>
                    <a:lstStyle/>
                    <a:p>
                      <a:pPr indent="0" lvl="0" marL="0" rtl="0" algn="l">
                        <a:spcBef>
                          <a:spcPts val="0"/>
                        </a:spcBef>
                        <a:spcAft>
                          <a:spcPts val="0"/>
                        </a:spcAft>
                        <a:buNone/>
                      </a:pPr>
                      <a:r>
                        <a:rPr lang="en-GB">
                          <a:solidFill>
                            <a:schemeClr val="accent1"/>
                          </a:solidFill>
                        </a:rPr>
                        <a:t>Book</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GB">
                          <a:solidFill>
                            <a:schemeClr val="accent1"/>
                          </a:solidFill>
                        </a:rPr>
                        <a:t>Main Character and Page Rank</a:t>
                      </a:r>
                      <a:endParaRPr>
                        <a:solidFill>
                          <a:schemeClr val="accent1"/>
                        </a:solidFill>
                      </a:endParaRPr>
                    </a:p>
                  </a:txBody>
                  <a:tcPr marT="91425" marB="91425" marR="91425" marL="91425"/>
                </a:tc>
              </a:tr>
              <a:tr h="609575">
                <a:tc>
                  <a:txBody>
                    <a:bodyPr/>
                    <a:lstStyle/>
                    <a:p>
                      <a:pPr indent="0" lvl="0" marL="0" rtl="0" algn="l">
                        <a:spcBef>
                          <a:spcPts val="0"/>
                        </a:spcBef>
                        <a:spcAft>
                          <a:spcPts val="0"/>
                        </a:spcAft>
                        <a:buNone/>
                      </a:pPr>
                      <a:r>
                        <a:rPr lang="en-GB"/>
                        <a:t>Harry Potter and The Philosopher’s Stone </a:t>
                      </a:r>
                      <a:r>
                        <a:rPr baseline="30000" lang="en-GB"/>
                        <a:t>1</a:t>
                      </a:r>
                      <a:endParaRPr baseline="30000"/>
                    </a:p>
                  </a:txBody>
                  <a:tcPr marT="91425" marB="91425" marR="91425" marL="91425"/>
                </a:tc>
                <a:tc>
                  <a:txBody>
                    <a:bodyPr/>
                    <a:lstStyle/>
                    <a:p>
                      <a:pPr indent="0" lvl="0" marL="0" rtl="0" algn="l">
                        <a:spcBef>
                          <a:spcPts val="0"/>
                        </a:spcBef>
                        <a:spcAft>
                          <a:spcPts val="0"/>
                        </a:spcAft>
                        <a:buNone/>
                      </a:pPr>
                      <a:r>
                        <a:rPr lang="en-GB"/>
                        <a:t>‘</a:t>
                      </a:r>
                      <a:r>
                        <a:rPr lang="en-GB"/>
                        <a:t>Harry’: 0.22</a:t>
                      </a:r>
                      <a:endParaRPr/>
                    </a:p>
                  </a:txBody>
                  <a:tcPr marT="91425" marB="91425" marR="91425" marL="91425"/>
                </a:tc>
              </a:tr>
              <a:tr h="396200">
                <a:tc>
                  <a:txBody>
                    <a:bodyPr/>
                    <a:lstStyle/>
                    <a:p>
                      <a:pPr indent="0" lvl="0" marL="0" rtl="0" algn="l">
                        <a:spcBef>
                          <a:spcPts val="0"/>
                        </a:spcBef>
                        <a:spcAft>
                          <a:spcPts val="0"/>
                        </a:spcAft>
                        <a:buNone/>
                      </a:pPr>
                      <a:r>
                        <a:rPr lang="en-GB"/>
                        <a:t>Oliver Twist </a:t>
                      </a:r>
                      <a:r>
                        <a:rPr baseline="30000" lang="en-GB"/>
                        <a:t>2</a:t>
                      </a:r>
                      <a:endParaRPr baseline="30000"/>
                    </a:p>
                  </a:txBody>
                  <a:tcPr marT="91425" marB="91425" marR="91425" marL="91425"/>
                </a:tc>
                <a:tc>
                  <a:txBody>
                    <a:bodyPr/>
                    <a:lstStyle/>
                    <a:p>
                      <a:pPr indent="0" lvl="0" marL="0" rtl="0" algn="l">
                        <a:spcBef>
                          <a:spcPts val="0"/>
                        </a:spcBef>
                        <a:spcAft>
                          <a:spcPts val="0"/>
                        </a:spcAft>
                        <a:buNone/>
                      </a:pPr>
                      <a:r>
                        <a:rPr lang="en-GB"/>
                        <a:t>‘Oliver’: 0.14</a:t>
                      </a:r>
                      <a:endParaRPr/>
                    </a:p>
                  </a:txBody>
                  <a:tcPr marT="91425" marB="91425" marR="91425" marL="91425"/>
                </a:tc>
              </a:tr>
              <a:tr h="396200">
                <a:tc>
                  <a:txBody>
                    <a:bodyPr/>
                    <a:lstStyle/>
                    <a:p>
                      <a:pPr indent="0" lvl="0" marL="0" rtl="0" algn="l">
                        <a:spcBef>
                          <a:spcPts val="0"/>
                        </a:spcBef>
                        <a:spcAft>
                          <a:spcPts val="0"/>
                        </a:spcAft>
                        <a:buNone/>
                      </a:pPr>
                      <a:r>
                        <a:rPr lang="en-GB"/>
                        <a:t>A Christmas Carol </a:t>
                      </a:r>
                      <a:r>
                        <a:rPr baseline="30000" lang="en-GB"/>
                        <a:t>2</a:t>
                      </a:r>
                      <a:endParaRPr baseline="30000"/>
                    </a:p>
                  </a:txBody>
                  <a:tcPr marT="91425" marB="91425" marR="91425" marL="91425"/>
                </a:tc>
                <a:tc>
                  <a:txBody>
                    <a:bodyPr/>
                    <a:lstStyle/>
                    <a:p>
                      <a:pPr indent="0" lvl="0" marL="0" rtl="0" algn="l">
                        <a:spcBef>
                          <a:spcPts val="0"/>
                        </a:spcBef>
                        <a:spcAft>
                          <a:spcPts val="0"/>
                        </a:spcAft>
                        <a:buNone/>
                      </a:pPr>
                      <a:r>
                        <a:rPr lang="en-GB"/>
                        <a:t>‘Scrooge’: 0.23</a:t>
                      </a:r>
                      <a:endParaRPr/>
                    </a:p>
                  </a:txBody>
                  <a:tcPr marT="91425" marB="91425" marR="91425" marL="91425"/>
                </a:tc>
              </a:tr>
              <a:tr h="396200">
                <a:tc>
                  <a:txBody>
                    <a:bodyPr/>
                    <a:lstStyle/>
                    <a:p>
                      <a:pPr indent="0" lvl="0" marL="0" rtl="0" algn="l">
                        <a:spcBef>
                          <a:spcPts val="0"/>
                        </a:spcBef>
                        <a:spcAft>
                          <a:spcPts val="0"/>
                        </a:spcAft>
                        <a:buNone/>
                      </a:pPr>
                      <a:r>
                        <a:rPr lang="en-GB"/>
                        <a:t>A Study in Scarlet </a:t>
                      </a:r>
                      <a:r>
                        <a:rPr baseline="30000" lang="en-GB"/>
                        <a:t>3</a:t>
                      </a:r>
                      <a:endParaRPr baseline="30000"/>
                    </a:p>
                  </a:txBody>
                  <a:tcPr marT="91425" marB="91425" marR="91425" marL="91425"/>
                </a:tc>
                <a:tc>
                  <a:txBody>
                    <a:bodyPr/>
                    <a:lstStyle/>
                    <a:p>
                      <a:pPr indent="0" lvl="0" marL="0" rtl="0" algn="l">
                        <a:spcBef>
                          <a:spcPts val="0"/>
                        </a:spcBef>
                        <a:spcAft>
                          <a:spcPts val="0"/>
                        </a:spcAft>
                        <a:buNone/>
                      </a:pPr>
                      <a:r>
                        <a:rPr lang="en-GB"/>
                        <a:t>‘Holmes’: 0.11</a:t>
                      </a:r>
                      <a:endParaRPr/>
                    </a:p>
                  </a:txBody>
                  <a:tcPr marT="91425" marB="91425" marR="91425" marL="91425"/>
                </a:tc>
              </a:tr>
              <a:tr h="609575">
                <a:tc>
                  <a:txBody>
                    <a:bodyPr/>
                    <a:lstStyle/>
                    <a:p>
                      <a:pPr indent="0" lvl="0" marL="0" rtl="0" algn="l">
                        <a:spcBef>
                          <a:spcPts val="0"/>
                        </a:spcBef>
                        <a:spcAft>
                          <a:spcPts val="0"/>
                        </a:spcAft>
                        <a:buNone/>
                      </a:pPr>
                      <a:r>
                        <a:rPr lang="en-GB"/>
                        <a:t>The Hound of the Baskervilles </a:t>
                      </a:r>
                      <a:r>
                        <a:rPr baseline="30000" lang="en-GB"/>
                        <a:t>3</a:t>
                      </a:r>
                      <a:endParaRPr baseline="30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‘Holmes’: 0.12</a:t>
                      </a:r>
                      <a:endParaRPr/>
                    </a:p>
                  </a:txBody>
                  <a:tcPr marT="91425" marB="91425" marR="91425" marL="91425"/>
                </a:tc>
              </a:tr>
              <a:tr h="396200">
                <a:tc>
                  <a:txBody>
                    <a:bodyPr/>
                    <a:lstStyle/>
                    <a:p>
                      <a:pPr indent="0" lvl="0" marL="0" rtl="0" algn="l">
                        <a:spcBef>
                          <a:spcPts val="0"/>
                        </a:spcBef>
                        <a:spcAft>
                          <a:spcPts val="0"/>
                        </a:spcAft>
                        <a:buNone/>
                      </a:pPr>
                      <a:r>
                        <a:rPr lang="en-GB"/>
                        <a:t>The Sign of the Four </a:t>
                      </a:r>
                      <a:r>
                        <a:rPr baseline="30000" lang="en-GB"/>
                        <a:t>3</a:t>
                      </a:r>
                      <a:endParaRPr baseline="30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‘Holmes’: 0.18</a:t>
                      </a:r>
                      <a:endParaRPr/>
                    </a:p>
                  </a:txBody>
                  <a:tcPr marT="91425" marB="91425" marR="91425" marL="91425"/>
                </a:tc>
              </a:tr>
              <a:tr h="396200">
                <a:tc>
                  <a:txBody>
                    <a:bodyPr/>
                    <a:lstStyle/>
                    <a:p>
                      <a:pPr indent="0" lvl="0" marL="0" rtl="0" algn="l">
                        <a:spcBef>
                          <a:spcPts val="0"/>
                        </a:spcBef>
                        <a:spcAft>
                          <a:spcPts val="0"/>
                        </a:spcAft>
                        <a:buNone/>
                      </a:pPr>
                      <a:r>
                        <a:rPr lang="en-GB"/>
                        <a:t>The Valley of Fear </a:t>
                      </a:r>
                      <a:r>
                        <a:rPr baseline="30000" lang="en-GB"/>
                        <a:t>3</a:t>
                      </a:r>
                      <a:endParaRPr baseline="30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‘Holmes’: 0.07</a:t>
                      </a:r>
                      <a:endParaRPr/>
                    </a:p>
                  </a:txBody>
                  <a:tcPr marT="91425" marB="91425" marR="91425" marL="91425"/>
                </a:tc>
              </a:tr>
            </a:tbl>
          </a:graphicData>
        </a:graphic>
      </p:graphicFrame>
      <p:sp>
        <p:nvSpPr>
          <p:cNvPr id="837" name="Google Shape;837;p45"/>
          <p:cNvSpPr txBox="1"/>
          <p:nvPr/>
        </p:nvSpPr>
        <p:spPr>
          <a:xfrm>
            <a:off x="190100" y="4505700"/>
            <a:ext cx="1923900" cy="5079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IBM Plex Sans"/>
              <a:buAutoNum type="arabicPeriod"/>
            </a:pPr>
            <a:r>
              <a:rPr lang="en-GB" sz="700">
                <a:latin typeface="IBM Plex Sans"/>
                <a:ea typeface="IBM Plex Sans"/>
                <a:cs typeface="IBM Plex Sans"/>
                <a:sym typeface="IBM Plex Sans"/>
              </a:rPr>
              <a:t>J. K. Rowling</a:t>
            </a:r>
            <a:endParaRPr sz="700">
              <a:latin typeface="IBM Plex Sans"/>
              <a:ea typeface="IBM Plex Sans"/>
              <a:cs typeface="IBM Plex Sans"/>
              <a:sym typeface="IBM Plex Sans"/>
            </a:endParaRPr>
          </a:p>
          <a:p>
            <a:pPr indent="-273050" lvl="0" marL="457200" rtl="0" algn="l">
              <a:spcBef>
                <a:spcPts val="0"/>
              </a:spcBef>
              <a:spcAft>
                <a:spcPts val="0"/>
              </a:spcAft>
              <a:buSzPts val="700"/>
              <a:buFont typeface="IBM Plex Sans"/>
              <a:buAutoNum type="arabicPeriod"/>
            </a:pPr>
            <a:r>
              <a:rPr lang="en-GB" sz="700">
                <a:latin typeface="IBM Plex Sans"/>
                <a:ea typeface="IBM Plex Sans"/>
                <a:cs typeface="IBM Plex Sans"/>
                <a:sym typeface="IBM Plex Sans"/>
              </a:rPr>
              <a:t>Charles Dickens</a:t>
            </a:r>
            <a:endParaRPr sz="700">
              <a:latin typeface="IBM Plex Sans"/>
              <a:ea typeface="IBM Plex Sans"/>
              <a:cs typeface="IBM Plex Sans"/>
              <a:sym typeface="IBM Plex Sans"/>
            </a:endParaRPr>
          </a:p>
          <a:p>
            <a:pPr indent="-273050" lvl="0" marL="457200" rtl="0" algn="l">
              <a:spcBef>
                <a:spcPts val="0"/>
              </a:spcBef>
              <a:spcAft>
                <a:spcPts val="0"/>
              </a:spcAft>
              <a:buSzPts val="700"/>
              <a:buFont typeface="IBM Plex Sans"/>
              <a:buAutoNum type="arabicPeriod"/>
            </a:pPr>
            <a:r>
              <a:rPr lang="en-GB" sz="700">
                <a:latin typeface="IBM Plex Sans"/>
                <a:ea typeface="IBM Plex Sans"/>
                <a:cs typeface="IBM Plex Sans"/>
                <a:sym typeface="IBM Plex Sans"/>
              </a:rPr>
              <a:t>Sir Arthur Conan Doyle</a:t>
            </a:r>
            <a:endParaRPr sz="700">
              <a:latin typeface="IBM Plex Sans"/>
              <a:ea typeface="IBM Plex Sans"/>
              <a:cs typeface="IBM Plex Sans"/>
              <a:sym typeface="IBM Plex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46"/>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t>Results: Graph Size</a:t>
            </a:r>
            <a:endParaRPr sz="2800"/>
          </a:p>
        </p:txBody>
      </p:sp>
      <p:graphicFrame>
        <p:nvGraphicFramePr>
          <p:cNvPr id="843" name="Google Shape;843;p46"/>
          <p:cNvGraphicFramePr/>
          <p:nvPr/>
        </p:nvGraphicFramePr>
        <p:xfrm>
          <a:off x="952500" y="1047750"/>
          <a:ext cx="3000000" cy="3000000"/>
        </p:xfrm>
        <a:graphic>
          <a:graphicData uri="http://schemas.openxmlformats.org/drawingml/2006/table">
            <a:tbl>
              <a:tblPr>
                <a:noFill/>
                <a:tableStyleId>{895365AF-6BC7-40E6-9D6F-DB13B849A063}</a:tableStyleId>
              </a:tblPr>
              <a:tblGrid>
                <a:gridCol w="3738575"/>
                <a:gridCol w="1684700"/>
                <a:gridCol w="1815725"/>
              </a:tblGrid>
              <a:tr h="381000">
                <a:tc>
                  <a:txBody>
                    <a:bodyPr/>
                    <a:lstStyle/>
                    <a:p>
                      <a:pPr indent="0" lvl="0" marL="0" rtl="0" algn="l">
                        <a:spcBef>
                          <a:spcPts val="0"/>
                        </a:spcBef>
                        <a:spcAft>
                          <a:spcPts val="0"/>
                        </a:spcAft>
                        <a:buNone/>
                      </a:pPr>
                      <a:r>
                        <a:rPr lang="en-GB">
                          <a:solidFill>
                            <a:schemeClr val="accent1"/>
                          </a:solidFill>
                        </a:rPr>
                        <a:t>Book</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GB">
                          <a:solidFill>
                            <a:schemeClr val="accent1"/>
                          </a:solidFill>
                        </a:rPr>
                        <a:t>Graph Size</a:t>
                      </a:r>
                      <a:endParaRPr>
                        <a:solidFill>
                          <a:schemeClr val="accent1"/>
                        </a:solidFill>
                      </a:endParaRPr>
                    </a:p>
                  </a:txBody>
                  <a:tcPr marT="91425" marB="91425" marR="91425" marL="91425"/>
                </a:tc>
                <a:tc>
                  <a:txBody>
                    <a:bodyPr/>
                    <a:lstStyle/>
                    <a:p>
                      <a:pPr indent="0" lvl="0" marL="0" rtl="0" algn="l">
                        <a:spcBef>
                          <a:spcPts val="0"/>
                        </a:spcBef>
                        <a:spcAft>
                          <a:spcPts val="0"/>
                        </a:spcAft>
                        <a:buNone/>
                      </a:pPr>
                      <a:r>
                        <a:rPr lang="en-GB">
                          <a:solidFill>
                            <a:schemeClr val="accent1"/>
                          </a:solidFill>
                        </a:rPr>
                        <a:t>Central Graph Size</a:t>
                      </a:r>
                      <a:endParaRPr>
                        <a:solidFill>
                          <a:schemeClr val="accent1"/>
                        </a:solidFill>
                      </a:endParaRPr>
                    </a:p>
                  </a:txBody>
                  <a:tcPr marT="91425" marB="91425" marR="91425" marL="91425"/>
                </a:tc>
              </a:tr>
              <a:tr h="381000">
                <a:tc>
                  <a:txBody>
                    <a:bodyPr/>
                    <a:lstStyle/>
                    <a:p>
                      <a:pPr indent="0" lvl="0" marL="0" rtl="0" algn="l">
                        <a:spcBef>
                          <a:spcPts val="0"/>
                        </a:spcBef>
                        <a:spcAft>
                          <a:spcPts val="0"/>
                        </a:spcAft>
                        <a:buNone/>
                      </a:pPr>
                      <a:r>
                        <a:rPr lang="en-GB"/>
                        <a:t>Harry Potter and The Philosopher’s Stone </a:t>
                      </a:r>
                      <a:r>
                        <a:rPr baseline="30000" lang="en-GB"/>
                        <a:t>1</a:t>
                      </a:r>
                      <a:endParaRPr baseline="30000"/>
                    </a:p>
                  </a:txBody>
                  <a:tcPr marT="91425" marB="91425" marR="91425" marL="91425"/>
                </a:tc>
                <a:tc>
                  <a:txBody>
                    <a:bodyPr/>
                    <a:lstStyle/>
                    <a:p>
                      <a:pPr indent="0" lvl="0" marL="0" rtl="0" algn="l">
                        <a:spcBef>
                          <a:spcPts val="0"/>
                        </a:spcBef>
                        <a:spcAft>
                          <a:spcPts val="0"/>
                        </a:spcAft>
                        <a:buNone/>
                      </a:pPr>
                      <a:r>
                        <a:rPr lang="en-GB"/>
                        <a:t>157</a:t>
                      </a:r>
                      <a:endParaRPr/>
                    </a:p>
                  </a:txBody>
                  <a:tcPr marT="91425" marB="91425" marR="91425" marL="91425"/>
                </a:tc>
                <a:tc>
                  <a:txBody>
                    <a:bodyPr/>
                    <a:lstStyle/>
                    <a:p>
                      <a:pPr indent="0" lvl="0" marL="0" rtl="0" algn="l">
                        <a:spcBef>
                          <a:spcPts val="0"/>
                        </a:spcBef>
                        <a:spcAft>
                          <a:spcPts val="0"/>
                        </a:spcAft>
                        <a:buNone/>
                      </a:pPr>
                      <a:r>
                        <a:rPr lang="en-GB"/>
                        <a:t>6 (ratio: 0.04)</a:t>
                      </a:r>
                      <a:endParaRPr/>
                    </a:p>
                  </a:txBody>
                  <a:tcPr marT="91425" marB="91425" marR="91425" marL="91425"/>
                </a:tc>
              </a:tr>
              <a:tr h="381000">
                <a:tc>
                  <a:txBody>
                    <a:bodyPr/>
                    <a:lstStyle/>
                    <a:p>
                      <a:pPr indent="0" lvl="0" marL="0" rtl="0" algn="l">
                        <a:spcBef>
                          <a:spcPts val="0"/>
                        </a:spcBef>
                        <a:spcAft>
                          <a:spcPts val="0"/>
                        </a:spcAft>
                        <a:buNone/>
                      </a:pPr>
                      <a:r>
                        <a:rPr lang="en-GB"/>
                        <a:t>Oliver Twist </a:t>
                      </a:r>
                      <a:r>
                        <a:rPr baseline="30000" lang="en-GB"/>
                        <a:t>2</a:t>
                      </a:r>
                      <a:endParaRPr baseline="30000"/>
                    </a:p>
                  </a:txBody>
                  <a:tcPr marT="91425" marB="91425" marR="91425" marL="91425"/>
                </a:tc>
                <a:tc>
                  <a:txBody>
                    <a:bodyPr/>
                    <a:lstStyle/>
                    <a:p>
                      <a:pPr indent="0" lvl="0" marL="0" rtl="0" algn="l">
                        <a:spcBef>
                          <a:spcPts val="0"/>
                        </a:spcBef>
                        <a:spcAft>
                          <a:spcPts val="0"/>
                        </a:spcAft>
                        <a:buNone/>
                      </a:pPr>
                      <a:r>
                        <a:rPr lang="en-GB"/>
                        <a:t>122</a:t>
                      </a:r>
                      <a:endParaRPr/>
                    </a:p>
                  </a:txBody>
                  <a:tcPr marT="91425" marB="91425" marR="91425" marL="91425"/>
                </a:tc>
                <a:tc>
                  <a:txBody>
                    <a:bodyPr/>
                    <a:lstStyle/>
                    <a:p>
                      <a:pPr indent="0" lvl="0" marL="0" rtl="0" algn="l">
                        <a:spcBef>
                          <a:spcPts val="0"/>
                        </a:spcBef>
                        <a:spcAft>
                          <a:spcPts val="0"/>
                        </a:spcAft>
                        <a:buNone/>
                      </a:pPr>
                      <a:r>
                        <a:rPr lang="en-GB"/>
                        <a:t>9 </a:t>
                      </a:r>
                      <a:r>
                        <a:rPr lang="en-GB">
                          <a:solidFill>
                            <a:schemeClr val="dk1"/>
                          </a:solidFill>
                        </a:rPr>
                        <a:t>(ratio: 0.07)</a:t>
                      </a:r>
                      <a:endParaRPr/>
                    </a:p>
                  </a:txBody>
                  <a:tcPr marT="91425" marB="91425" marR="91425" marL="91425"/>
                </a:tc>
              </a:tr>
              <a:tr h="381000">
                <a:tc>
                  <a:txBody>
                    <a:bodyPr/>
                    <a:lstStyle/>
                    <a:p>
                      <a:pPr indent="0" lvl="0" marL="0" rtl="0" algn="l">
                        <a:spcBef>
                          <a:spcPts val="0"/>
                        </a:spcBef>
                        <a:spcAft>
                          <a:spcPts val="0"/>
                        </a:spcAft>
                        <a:buNone/>
                      </a:pPr>
                      <a:r>
                        <a:rPr lang="en-GB"/>
                        <a:t>A Christmas Carol </a:t>
                      </a:r>
                      <a:r>
                        <a:rPr baseline="30000" lang="en-GB"/>
                        <a:t>2</a:t>
                      </a:r>
                      <a:endParaRPr baseline="30000"/>
                    </a:p>
                  </a:txBody>
                  <a:tcPr marT="91425" marB="91425" marR="91425" marL="91425"/>
                </a:tc>
                <a:tc>
                  <a:txBody>
                    <a:bodyPr/>
                    <a:lstStyle/>
                    <a:p>
                      <a:pPr indent="0" lvl="0" marL="0" rtl="0" algn="l">
                        <a:spcBef>
                          <a:spcPts val="0"/>
                        </a:spcBef>
                        <a:spcAft>
                          <a:spcPts val="0"/>
                        </a:spcAft>
                        <a:buNone/>
                      </a:pPr>
                      <a:r>
                        <a:rPr lang="en-GB"/>
                        <a:t>38</a:t>
                      </a:r>
                      <a:endParaRPr/>
                    </a:p>
                  </a:txBody>
                  <a:tcPr marT="91425" marB="91425" marR="91425" marL="91425"/>
                </a:tc>
                <a:tc>
                  <a:txBody>
                    <a:bodyPr/>
                    <a:lstStyle/>
                    <a:p>
                      <a:pPr indent="0" lvl="0" marL="0" rtl="0" algn="l">
                        <a:spcBef>
                          <a:spcPts val="0"/>
                        </a:spcBef>
                        <a:spcAft>
                          <a:spcPts val="0"/>
                        </a:spcAft>
                        <a:buNone/>
                      </a:pPr>
                      <a:r>
                        <a:rPr lang="en-GB"/>
                        <a:t>4</a:t>
                      </a:r>
                      <a:r>
                        <a:rPr lang="en-GB">
                          <a:solidFill>
                            <a:schemeClr val="dk1"/>
                          </a:solidFill>
                        </a:rPr>
                        <a:t> (ratio: 0.10)</a:t>
                      </a:r>
                      <a:endParaRPr/>
                    </a:p>
                  </a:txBody>
                  <a:tcPr marT="91425" marB="91425" marR="91425" marL="91425"/>
                </a:tc>
              </a:tr>
              <a:tr h="381000">
                <a:tc>
                  <a:txBody>
                    <a:bodyPr/>
                    <a:lstStyle/>
                    <a:p>
                      <a:pPr indent="0" lvl="0" marL="0" rtl="0" algn="l">
                        <a:spcBef>
                          <a:spcPts val="0"/>
                        </a:spcBef>
                        <a:spcAft>
                          <a:spcPts val="0"/>
                        </a:spcAft>
                        <a:buNone/>
                      </a:pPr>
                      <a:r>
                        <a:rPr lang="en-GB"/>
                        <a:t>A Study in Scarlet </a:t>
                      </a:r>
                      <a:r>
                        <a:rPr baseline="30000" lang="en-GB"/>
                        <a:t>3</a:t>
                      </a:r>
                      <a:endParaRPr baseline="30000"/>
                    </a:p>
                  </a:txBody>
                  <a:tcPr marT="91425" marB="91425" marR="91425" marL="91425"/>
                </a:tc>
                <a:tc>
                  <a:txBody>
                    <a:bodyPr/>
                    <a:lstStyle/>
                    <a:p>
                      <a:pPr indent="0" lvl="0" marL="0" rtl="0" algn="l">
                        <a:spcBef>
                          <a:spcPts val="0"/>
                        </a:spcBef>
                        <a:spcAft>
                          <a:spcPts val="0"/>
                        </a:spcAft>
                        <a:buNone/>
                      </a:pPr>
                      <a:r>
                        <a:rPr lang="en-GB"/>
                        <a:t>74</a:t>
                      </a:r>
                      <a:endParaRPr/>
                    </a:p>
                  </a:txBody>
                  <a:tcPr marT="91425" marB="91425" marR="91425" marL="91425"/>
                </a:tc>
                <a:tc>
                  <a:txBody>
                    <a:bodyPr/>
                    <a:lstStyle/>
                    <a:p>
                      <a:pPr indent="0" lvl="0" marL="0" rtl="0" algn="l">
                        <a:spcBef>
                          <a:spcPts val="0"/>
                        </a:spcBef>
                        <a:spcAft>
                          <a:spcPts val="0"/>
                        </a:spcAft>
                        <a:buNone/>
                      </a:pPr>
                      <a:r>
                        <a:rPr lang="en-GB"/>
                        <a:t>12</a:t>
                      </a:r>
                      <a:r>
                        <a:rPr lang="en-GB">
                          <a:solidFill>
                            <a:schemeClr val="dk1"/>
                          </a:solidFill>
                        </a:rPr>
                        <a:t> (ratio: 0.16)</a:t>
                      </a:r>
                      <a:endParaRPr/>
                    </a:p>
                  </a:txBody>
                  <a:tcPr marT="91425" marB="91425" marR="91425" marL="91425"/>
                </a:tc>
              </a:tr>
              <a:tr h="381000">
                <a:tc>
                  <a:txBody>
                    <a:bodyPr/>
                    <a:lstStyle/>
                    <a:p>
                      <a:pPr indent="0" lvl="0" marL="0" rtl="0" algn="l">
                        <a:spcBef>
                          <a:spcPts val="0"/>
                        </a:spcBef>
                        <a:spcAft>
                          <a:spcPts val="0"/>
                        </a:spcAft>
                        <a:buNone/>
                      </a:pPr>
                      <a:r>
                        <a:rPr lang="en-GB"/>
                        <a:t>The Hound of the Baskervilles </a:t>
                      </a:r>
                      <a:r>
                        <a:rPr baseline="30000" lang="en-GB"/>
                        <a:t>3</a:t>
                      </a:r>
                      <a:endParaRPr baseline="30000"/>
                    </a:p>
                  </a:txBody>
                  <a:tcPr marT="91425" marB="91425" marR="91425" marL="91425"/>
                </a:tc>
                <a:tc>
                  <a:txBody>
                    <a:bodyPr/>
                    <a:lstStyle/>
                    <a:p>
                      <a:pPr indent="0" lvl="0" marL="0" rtl="0" algn="l">
                        <a:spcBef>
                          <a:spcPts val="0"/>
                        </a:spcBef>
                        <a:spcAft>
                          <a:spcPts val="0"/>
                        </a:spcAft>
                        <a:buNone/>
                      </a:pPr>
                      <a:r>
                        <a:rPr lang="en-GB"/>
                        <a:t>73</a:t>
                      </a:r>
                      <a:endParaRPr/>
                    </a:p>
                  </a:txBody>
                  <a:tcPr marT="91425" marB="91425" marR="91425" marL="91425"/>
                </a:tc>
                <a:tc>
                  <a:txBody>
                    <a:bodyPr/>
                    <a:lstStyle/>
                    <a:p>
                      <a:pPr indent="0" lvl="0" marL="0" rtl="0" algn="l">
                        <a:spcBef>
                          <a:spcPts val="0"/>
                        </a:spcBef>
                        <a:spcAft>
                          <a:spcPts val="0"/>
                        </a:spcAft>
                        <a:buNone/>
                      </a:pPr>
                      <a:r>
                        <a:rPr lang="en-GB"/>
                        <a:t>6</a:t>
                      </a:r>
                      <a:r>
                        <a:rPr lang="en-GB">
                          <a:solidFill>
                            <a:schemeClr val="dk1"/>
                          </a:solidFill>
                        </a:rPr>
                        <a:t> (ratio: 0.08)</a:t>
                      </a:r>
                      <a:endParaRPr/>
                    </a:p>
                  </a:txBody>
                  <a:tcPr marT="91425" marB="91425" marR="91425" marL="91425"/>
                </a:tc>
              </a:tr>
              <a:tr h="381000">
                <a:tc>
                  <a:txBody>
                    <a:bodyPr/>
                    <a:lstStyle/>
                    <a:p>
                      <a:pPr indent="0" lvl="0" marL="0" rtl="0" algn="l">
                        <a:spcBef>
                          <a:spcPts val="0"/>
                        </a:spcBef>
                        <a:spcAft>
                          <a:spcPts val="0"/>
                        </a:spcAft>
                        <a:buNone/>
                      </a:pPr>
                      <a:r>
                        <a:rPr lang="en-GB"/>
                        <a:t>The Sign of the Four </a:t>
                      </a:r>
                      <a:r>
                        <a:rPr baseline="30000" lang="en-GB"/>
                        <a:t>3</a:t>
                      </a:r>
                      <a:endParaRPr baseline="30000"/>
                    </a:p>
                  </a:txBody>
                  <a:tcPr marT="91425" marB="91425" marR="91425" marL="91425"/>
                </a:tc>
                <a:tc>
                  <a:txBody>
                    <a:bodyPr/>
                    <a:lstStyle/>
                    <a:p>
                      <a:pPr indent="0" lvl="0" marL="0" rtl="0" algn="l">
                        <a:spcBef>
                          <a:spcPts val="0"/>
                        </a:spcBef>
                        <a:spcAft>
                          <a:spcPts val="0"/>
                        </a:spcAft>
                        <a:buNone/>
                      </a:pPr>
                      <a:r>
                        <a:rPr lang="en-GB"/>
                        <a:t>67</a:t>
                      </a:r>
                      <a:endParaRPr/>
                    </a:p>
                  </a:txBody>
                  <a:tcPr marT="91425" marB="91425" marR="91425" marL="91425"/>
                </a:tc>
                <a:tc>
                  <a:txBody>
                    <a:bodyPr/>
                    <a:lstStyle/>
                    <a:p>
                      <a:pPr indent="0" lvl="0" marL="0" rtl="0" algn="l">
                        <a:spcBef>
                          <a:spcPts val="0"/>
                        </a:spcBef>
                        <a:spcAft>
                          <a:spcPts val="0"/>
                        </a:spcAft>
                        <a:buNone/>
                      </a:pPr>
                      <a:r>
                        <a:rPr lang="en-GB"/>
                        <a:t>8</a:t>
                      </a:r>
                      <a:r>
                        <a:rPr lang="en-GB">
                          <a:solidFill>
                            <a:schemeClr val="dk1"/>
                          </a:solidFill>
                        </a:rPr>
                        <a:t> (ratio: 0.12)</a:t>
                      </a:r>
                      <a:endParaRPr/>
                    </a:p>
                  </a:txBody>
                  <a:tcPr marT="91425" marB="91425" marR="91425" marL="91425"/>
                </a:tc>
              </a:tr>
              <a:tr h="381000">
                <a:tc>
                  <a:txBody>
                    <a:bodyPr/>
                    <a:lstStyle/>
                    <a:p>
                      <a:pPr indent="0" lvl="0" marL="0" rtl="0" algn="l">
                        <a:spcBef>
                          <a:spcPts val="0"/>
                        </a:spcBef>
                        <a:spcAft>
                          <a:spcPts val="0"/>
                        </a:spcAft>
                        <a:buNone/>
                      </a:pPr>
                      <a:r>
                        <a:rPr lang="en-GB"/>
                        <a:t>The Valley of Fear </a:t>
                      </a:r>
                      <a:r>
                        <a:rPr baseline="30000" lang="en-GB"/>
                        <a:t>3</a:t>
                      </a:r>
                      <a:endParaRPr baseline="30000"/>
                    </a:p>
                  </a:txBody>
                  <a:tcPr marT="91425" marB="91425" marR="91425" marL="91425"/>
                </a:tc>
                <a:tc>
                  <a:txBody>
                    <a:bodyPr/>
                    <a:lstStyle/>
                    <a:p>
                      <a:pPr indent="0" lvl="0" marL="0" rtl="0" algn="l">
                        <a:spcBef>
                          <a:spcPts val="0"/>
                        </a:spcBef>
                        <a:spcAft>
                          <a:spcPts val="0"/>
                        </a:spcAft>
                        <a:buNone/>
                      </a:pPr>
                      <a:r>
                        <a:rPr lang="en-GB"/>
                        <a:t>126</a:t>
                      </a:r>
                      <a:endParaRPr/>
                    </a:p>
                  </a:txBody>
                  <a:tcPr marT="91425" marB="91425" marR="91425" marL="91425"/>
                </a:tc>
                <a:tc>
                  <a:txBody>
                    <a:bodyPr/>
                    <a:lstStyle/>
                    <a:p>
                      <a:pPr indent="0" lvl="0" marL="0" rtl="0" algn="l">
                        <a:spcBef>
                          <a:spcPts val="0"/>
                        </a:spcBef>
                        <a:spcAft>
                          <a:spcPts val="0"/>
                        </a:spcAft>
                        <a:buNone/>
                      </a:pPr>
                      <a:r>
                        <a:rPr lang="en-GB"/>
                        <a:t>16</a:t>
                      </a:r>
                      <a:r>
                        <a:rPr lang="en-GB">
                          <a:solidFill>
                            <a:schemeClr val="dk1"/>
                          </a:solidFill>
                        </a:rPr>
                        <a:t> (ratio: 0.13)</a:t>
                      </a:r>
                      <a:endParaRPr/>
                    </a:p>
                  </a:txBody>
                  <a:tcPr marT="91425" marB="91425" marR="91425" marL="91425"/>
                </a:tc>
              </a:tr>
            </a:tbl>
          </a:graphicData>
        </a:graphic>
      </p:graphicFrame>
      <p:sp>
        <p:nvSpPr>
          <p:cNvPr id="844" name="Google Shape;844;p46"/>
          <p:cNvSpPr txBox="1"/>
          <p:nvPr/>
        </p:nvSpPr>
        <p:spPr>
          <a:xfrm>
            <a:off x="952500" y="4484225"/>
            <a:ext cx="1923900" cy="5079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IBM Plex Sans"/>
              <a:buAutoNum type="arabicPeriod"/>
            </a:pPr>
            <a:r>
              <a:rPr lang="en-GB" sz="700">
                <a:latin typeface="IBM Plex Sans"/>
                <a:ea typeface="IBM Plex Sans"/>
                <a:cs typeface="IBM Plex Sans"/>
                <a:sym typeface="IBM Plex Sans"/>
              </a:rPr>
              <a:t>J. K. Rowling</a:t>
            </a:r>
            <a:endParaRPr sz="700">
              <a:latin typeface="IBM Plex Sans"/>
              <a:ea typeface="IBM Plex Sans"/>
              <a:cs typeface="IBM Plex Sans"/>
              <a:sym typeface="IBM Plex Sans"/>
            </a:endParaRPr>
          </a:p>
          <a:p>
            <a:pPr indent="-273050" lvl="0" marL="457200" rtl="0" algn="l">
              <a:spcBef>
                <a:spcPts val="0"/>
              </a:spcBef>
              <a:spcAft>
                <a:spcPts val="0"/>
              </a:spcAft>
              <a:buSzPts val="700"/>
              <a:buFont typeface="IBM Plex Sans"/>
              <a:buAutoNum type="arabicPeriod"/>
            </a:pPr>
            <a:r>
              <a:rPr lang="en-GB" sz="700">
                <a:latin typeface="IBM Plex Sans"/>
                <a:ea typeface="IBM Plex Sans"/>
                <a:cs typeface="IBM Plex Sans"/>
                <a:sym typeface="IBM Plex Sans"/>
              </a:rPr>
              <a:t>Charles Dickens</a:t>
            </a:r>
            <a:endParaRPr sz="700">
              <a:latin typeface="IBM Plex Sans"/>
              <a:ea typeface="IBM Plex Sans"/>
              <a:cs typeface="IBM Plex Sans"/>
              <a:sym typeface="IBM Plex Sans"/>
            </a:endParaRPr>
          </a:p>
          <a:p>
            <a:pPr indent="-273050" lvl="0" marL="457200" rtl="0" algn="l">
              <a:spcBef>
                <a:spcPts val="0"/>
              </a:spcBef>
              <a:spcAft>
                <a:spcPts val="0"/>
              </a:spcAft>
              <a:buSzPts val="700"/>
              <a:buFont typeface="IBM Plex Sans"/>
              <a:buAutoNum type="arabicPeriod"/>
            </a:pPr>
            <a:r>
              <a:rPr lang="en-GB" sz="700">
                <a:latin typeface="IBM Plex Sans"/>
                <a:ea typeface="IBM Plex Sans"/>
                <a:cs typeface="IBM Plex Sans"/>
                <a:sym typeface="IBM Plex Sans"/>
              </a:rPr>
              <a:t>Sir Arthur Conan Doyle</a:t>
            </a:r>
            <a:endParaRPr sz="700">
              <a:latin typeface="IBM Plex Sans"/>
              <a:ea typeface="IBM Plex Sans"/>
              <a:cs typeface="IBM Plex Sans"/>
              <a:sym typeface="IBM Plex Sans"/>
            </a:endParaRPr>
          </a:p>
        </p:txBody>
      </p:sp>
      <p:cxnSp>
        <p:nvCxnSpPr>
          <p:cNvPr id="845" name="Google Shape;845;p46"/>
          <p:cNvCxnSpPr/>
          <p:nvPr/>
        </p:nvCxnSpPr>
        <p:spPr>
          <a:xfrm>
            <a:off x="327050" y="1189250"/>
            <a:ext cx="549900" cy="416100"/>
          </a:xfrm>
          <a:prstGeom prst="straightConnector1">
            <a:avLst/>
          </a:prstGeom>
          <a:noFill/>
          <a:ln cap="flat" cmpd="sng" w="9525">
            <a:solidFill>
              <a:schemeClr val="dk2"/>
            </a:solidFill>
            <a:prstDash val="solid"/>
            <a:round/>
            <a:headEnd len="med" w="med" type="none"/>
            <a:tailEnd len="med" w="med" type="triangle"/>
          </a:ln>
        </p:spPr>
      </p:cxnSp>
      <p:cxnSp>
        <p:nvCxnSpPr>
          <p:cNvPr id="846" name="Google Shape;846;p46"/>
          <p:cNvCxnSpPr/>
          <p:nvPr/>
        </p:nvCxnSpPr>
        <p:spPr>
          <a:xfrm>
            <a:off x="327050" y="2363700"/>
            <a:ext cx="549900" cy="41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47"/>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t>Results: Degree distribution</a:t>
            </a:r>
            <a:endParaRPr sz="2800"/>
          </a:p>
        </p:txBody>
      </p:sp>
      <p:pic>
        <p:nvPicPr>
          <p:cNvPr id="852" name="Google Shape;852;p47"/>
          <p:cNvPicPr preferRelativeResize="0"/>
          <p:nvPr/>
        </p:nvPicPr>
        <p:blipFill>
          <a:blip r:embed="rId3">
            <a:alphaModFix/>
          </a:blip>
          <a:stretch>
            <a:fillRect/>
          </a:stretch>
        </p:blipFill>
        <p:spPr>
          <a:xfrm>
            <a:off x="4571995" y="2813890"/>
            <a:ext cx="2307808" cy="1622558"/>
          </a:xfrm>
          <a:prstGeom prst="rect">
            <a:avLst/>
          </a:prstGeom>
          <a:noFill/>
          <a:ln>
            <a:noFill/>
          </a:ln>
        </p:spPr>
      </p:pic>
      <p:pic>
        <p:nvPicPr>
          <p:cNvPr id="853" name="Google Shape;853;p47"/>
          <p:cNvPicPr preferRelativeResize="0"/>
          <p:nvPr/>
        </p:nvPicPr>
        <p:blipFill>
          <a:blip r:embed="rId4">
            <a:alphaModFix/>
          </a:blip>
          <a:stretch>
            <a:fillRect/>
          </a:stretch>
        </p:blipFill>
        <p:spPr>
          <a:xfrm>
            <a:off x="4571999" y="1157626"/>
            <a:ext cx="2307808" cy="1622564"/>
          </a:xfrm>
          <a:prstGeom prst="rect">
            <a:avLst/>
          </a:prstGeom>
          <a:noFill/>
          <a:ln>
            <a:noFill/>
          </a:ln>
        </p:spPr>
      </p:pic>
      <p:pic>
        <p:nvPicPr>
          <p:cNvPr id="854" name="Google Shape;854;p47"/>
          <p:cNvPicPr preferRelativeResize="0"/>
          <p:nvPr/>
        </p:nvPicPr>
        <p:blipFill>
          <a:blip r:embed="rId5">
            <a:alphaModFix/>
          </a:blip>
          <a:stretch>
            <a:fillRect/>
          </a:stretch>
        </p:blipFill>
        <p:spPr>
          <a:xfrm>
            <a:off x="107891" y="2813896"/>
            <a:ext cx="2307816" cy="1622566"/>
          </a:xfrm>
          <a:prstGeom prst="rect">
            <a:avLst/>
          </a:prstGeom>
          <a:noFill/>
          <a:ln>
            <a:noFill/>
          </a:ln>
        </p:spPr>
      </p:pic>
      <p:pic>
        <p:nvPicPr>
          <p:cNvPr id="855" name="Google Shape;855;p47"/>
          <p:cNvPicPr preferRelativeResize="0"/>
          <p:nvPr/>
        </p:nvPicPr>
        <p:blipFill>
          <a:blip r:embed="rId6">
            <a:alphaModFix/>
          </a:blip>
          <a:stretch>
            <a:fillRect/>
          </a:stretch>
        </p:blipFill>
        <p:spPr>
          <a:xfrm>
            <a:off x="2346283" y="2813897"/>
            <a:ext cx="2307816" cy="1622566"/>
          </a:xfrm>
          <a:prstGeom prst="rect">
            <a:avLst/>
          </a:prstGeom>
          <a:noFill/>
          <a:ln>
            <a:noFill/>
          </a:ln>
        </p:spPr>
      </p:pic>
      <p:pic>
        <p:nvPicPr>
          <p:cNvPr id="856" name="Google Shape;856;p47"/>
          <p:cNvPicPr preferRelativeResize="0"/>
          <p:nvPr/>
        </p:nvPicPr>
        <p:blipFill>
          <a:blip r:embed="rId7">
            <a:alphaModFix/>
          </a:blip>
          <a:stretch>
            <a:fillRect/>
          </a:stretch>
        </p:blipFill>
        <p:spPr>
          <a:xfrm>
            <a:off x="2346283" y="1157632"/>
            <a:ext cx="2307808" cy="1622561"/>
          </a:xfrm>
          <a:prstGeom prst="rect">
            <a:avLst/>
          </a:prstGeom>
          <a:noFill/>
          <a:ln>
            <a:noFill/>
          </a:ln>
        </p:spPr>
      </p:pic>
      <p:pic>
        <p:nvPicPr>
          <p:cNvPr id="857" name="Google Shape;857;p47"/>
          <p:cNvPicPr preferRelativeResize="0"/>
          <p:nvPr/>
        </p:nvPicPr>
        <p:blipFill>
          <a:blip r:embed="rId8">
            <a:alphaModFix/>
          </a:blip>
          <a:stretch>
            <a:fillRect/>
          </a:stretch>
        </p:blipFill>
        <p:spPr>
          <a:xfrm>
            <a:off x="6772441" y="1842571"/>
            <a:ext cx="2307808" cy="1622561"/>
          </a:xfrm>
          <a:prstGeom prst="rect">
            <a:avLst/>
          </a:prstGeom>
          <a:noFill/>
          <a:ln>
            <a:noFill/>
          </a:ln>
        </p:spPr>
      </p:pic>
      <p:pic>
        <p:nvPicPr>
          <p:cNvPr id="858" name="Google Shape;858;p47"/>
          <p:cNvPicPr preferRelativeResize="0"/>
          <p:nvPr/>
        </p:nvPicPr>
        <p:blipFill>
          <a:blip r:embed="rId9">
            <a:alphaModFix/>
          </a:blip>
          <a:stretch>
            <a:fillRect/>
          </a:stretch>
        </p:blipFill>
        <p:spPr>
          <a:xfrm>
            <a:off x="107900" y="1157625"/>
            <a:ext cx="2307808" cy="16225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48"/>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t>Results: Story Narration</a:t>
            </a:r>
            <a:endParaRPr sz="2800"/>
          </a:p>
        </p:txBody>
      </p:sp>
      <p:pic>
        <p:nvPicPr>
          <p:cNvPr id="864" name="Google Shape;864;p48" title="A Christmass Carol - Total.mp4">
            <a:hlinkClick r:id="rId3"/>
          </p:cNvPr>
          <p:cNvPicPr preferRelativeResize="0"/>
          <p:nvPr/>
        </p:nvPicPr>
        <p:blipFill>
          <a:blip r:embed="rId4">
            <a:alphaModFix/>
          </a:blip>
          <a:stretch>
            <a:fillRect/>
          </a:stretch>
        </p:blipFill>
        <p:spPr>
          <a:xfrm>
            <a:off x="646488" y="709070"/>
            <a:ext cx="7856227" cy="44191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1000"/>
                                        <p:tgtEl>
                                          <p:spTgt spid="8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pic>
        <p:nvPicPr>
          <p:cNvPr id="869" name="Google Shape;869;p49"/>
          <p:cNvPicPr preferRelativeResize="0"/>
          <p:nvPr/>
        </p:nvPicPr>
        <p:blipFill>
          <a:blip r:embed="rId3">
            <a:alphaModFix/>
          </a:blip>
          <a:stretch>
            <a:fillRect/>
          </a:stretch>
        </p:blipFill>
        <p:spPr>
          <a:xfrm>
            <a:off x="76200" y="-12"/>
            <a:ext cx="8991600" cy="5057762"/>
          </a:xfrm>
          <a:prstGeom prst="rect">
            <a:avLst/>
          </a:prstGeom>
          <a:noFill/>
          <a:ln>
            <a:noFill/>
          </a:ln>
        </p:spPr>
      </p:pic>
      <p:sp>
        <p:nvSpPr>
          <p:cNvPr id="870" name="Google Shape;870;p49"/>
          <p:cNvSpPr txBox="1"/>
          <p:nvPr>
            <p:ph type="title"/>
          </p:nvPr>
        </p:nvSpPr>
        <p:spPr>
          <a:xfrm>
            <a:off x="3420000" y="281125"/>
            <a:ext cx="2304000" cy="540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GB"/>
              <a:t>Results: Main Character Pattern</a:t>
            </a:r>
            <a:endParaRPr/>
          </a:p>
        </p:txBody>
      </p:sp>
      <p:sp>
        <p:nvSpPr>
          <p:cNvPr id="871" name="Google Shape;871;p49"/>
          <p:cNvSpPr/>
          <p:nvPr/>
        </p:nvSpPr>
        <p:spPr>
          <a:xfrm>
            <a:off x="1620900" y="1659200"/>
            <a:ext cx="867900" cy="804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9"/>
          <p:cNvSpPr/>
          <p:nvPr/>
        </p:nvSpPr>
        <p:spPr>
          <a:xfrm>
            <a:off x="1773300" y="4173800"/>
            <a:ext cx="1417500" cy="804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9"/>
          <p:cNvSpPr/>
          <p:nvPr/>
        </p:nvSpPr>
        <p:spPr>
          <a:xfrm>
            <a:off x="7401050" y="1767750"/>
            <a:ext cx="867900" cy="804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9"/>
          <p:cNvSpPr txBox="1"/>
          <p:nvPr/>
        </p:nvSpPr>
        <p:spPr>
          <a:xfrm>
            <a:off x="3420000" y="1043600"/>
            <a:ext cx="217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IBM Plex Sans"/>
                <a:ea typeface="IBM Plex Sans"/>
                <a:cs typeface="IBM Plex Sans"/>
                <a:sym typeface="IBM Plex Sans"/>
              </a:rPr>
              <a:t>Absence of Sherlock Holmes</a:t>
            </a:r>
            <a:endParaRPr sz="1200">
              <a:latin typeface="IBM Plex Sans"/>
              <a:ea typeface="IBM Plex Sans"/>
              <a:cs typeface="IBM Plex Sans"/>
              <a:sym typeface="IBM Plex Sans"/>
            </a:endParaRPr>
          </a:p>
        </p:txBody>
      </p:sp>
      <p:cxnSp>
        <p:nvCxnSpPr>
          <p:cNvPr id="875" name="Google Shape;875;p49"/>
          <p:cNvCxnSpPr>
            <a:endCxn id="871" idx="6"/>
          </p:cNvCxnSpPr>
          <p:nvPr/>
        </p:nvCxnSpPr>
        <p:spPr>
          <a:xfrm flipH="1">
            <a:off x="2488800" y="1416800"/>
            <a:ext cx="2042100" cy="644400"/>
          </a:xfrm>
          <a:prstGeom prst="curvedConnector3">
            <a:avLst>
              <a:gd fmla="val 28125" name="adj1"/>
            </a:avLst>
          </a:prstGeom>
          <a:noFill/>
          <a:ln cap="flat" cmpd="sng" w="9525">
            <a:solidFill>
              <a:schemeClr val="dk2"/>
            </a:solidFill>
            <a:prstDash val="solid"/>
            <a:round/>
            <a:headEnd len="med" w="med" type="none"/>
            <a:tailEnd len="med" w="med" type="none"/>
          </a:ln>
        </p:spPr>
      </p:cxnSp>
      <p:cxnSp>
        <p:nvCxnSpPr>
          <p:cNvPr id="876" name="Google Shape;876;p49"/>
          <p:cNvCxnSpPr>
            <a:stCxn id="874" idx="2"/>
            <a:endCxn id="872" idx="6"/>
          </p:cNvCxnSpPr>
          <p:nvPr/>
        </p:nvCxnSpPr>
        <p:spPr>
          <a:xfrm rot="5400000">
            <a:off x="2268600" y="2335250"/>
            <a:ext cx="3162900" cy="1318200"/>
          </a:xfrm>
          <a:prstGeom prst="curvedConnector2">
            <a:avLst/>
          </a:prstGeom>
          <a:noFill/>
          <a:ln cap="flat" cmpd="sng" w="9525">
            <a:solidFill>
              <a:schemeClr val="dk2"/>
            </a:solidFill>
            <a:prstDash val="solid"/>
            <a:round/>
            <a:headEnd len="med" w="med" type="none"/>
            <a:tailEnd len="med" w="med" type="none"/>
          </a:ln>
        </p:spPr>
      </p:cxnSp>
      <p:cxnSp>
        <p:nvCxnSpPr>
          <p:cNvPr id="877" name="Google Shape;877;p49"/>
          <p:cNvCxnSpPr>
            <a:stCxn id="874" idx="2"/>
            <a:endCxn id="873" idx="2"/>
          </p:cNvCxnSpPr>
          <p:nvPr/>
        </p:nvCxnSpPr>
        <p:spPr>
          <a:xfrm flipH="1" rot="-5400000">
            <a:off x="5576700" y="345350"/>
            <a:ext cx="756900" cy="2892000"/>
          </a:xfrm>
          <a:prstGeom prst="curvedConnector2">
            <a:avLst/>
          </a:prstGeom>
          <a:noFill/>
          <a:ln cap="flat" cmpd="sng" w="9525">
            <a:solidFill>
              <a:schemeClr val="dk2"/>
            </a:solidFill>
            <a:prstDash val="solid"/>
            <a:round/>
            <a:headEnd len="med" w="med" type="none"/>
            <a:tailEnd len="med" w="med" type="none"/>
          </a:ln>
        </p:spPr>
      </p:cxnSp>
      <p:sp>
        <p:nvSpPr>
          <p:cNvPr id="878" name="Google Shape;878;p49"/>
          <p:cNvSpPr txBox="1"/>
          <p:nvPr/>
        </p:nvSpPr>
        <p:spPr>
          <a:xfrm>
            <a:off x="7134550" y="574325"/>
            <a:ext cx="16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A Study in Scarlet</a:t>
            </a:r>
            <a:endParaRPr>
              <a:latin typeface="IBM Plex Sans"/>
              <a:ea typeface="IBM Plex Sans"/>
              <a:cs typeface="IBM Plex Sans"/>
              <a:sym typeface="IBM Plex Sans"/>
            </a:endParaRPr>
          </a:p>
        </p:txBody>
      </p:sp>
      <p:sp>
        <p:nvSpPr>
          <p:cNvPr id="879" name="Google Shape;879;p49"/>
          <p:cNvSpPr txBox="1"/>
          <p:nvPr/>
        </p:nvSpPr>
        <p:spPr>
          <a:xfrm>
            <a:off x="1111075" y="466625"/>
            <a:ext cx="1683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The Hound of the Baskervilles</a:t>
            </a:r>
            <a:endParaRPr/>
          </a:p>
        </p:txBody>
      </p:sp>
      <p:sp>
        <p:nvSpPr>
          <p:cNvPr id="880" name="Google Shape;880;p49"/>
          <p:cNvSpPr txBox="1"/>
          <p:nvPr/>
        </p:nvSpPr>
        <p:spPr>
          <a:xfrm>
            <a:off x="1640400" y="2973775"/>
            <a:ext cx="168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Valley of Fear</a:t>
            </a:r>
            <a:endParaRPr/>
          </a:p>
        </p:txBody>
      </p:sp>
      <p:sp>
        <p:nvSpPr>
          <p:cNvPr id="881" name="Google Shape;881;p49"/>
          <p:cNvSpPr txBox="1"/>
          <p:nvPr/>
        </p:nvSpPr>
        <p:spPr>
          <a:xfrm>
            <a:off x="6922400" y="2794250"/>
            <a:ext cx="18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Sign of the Four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500"/>
                                        <p:tgtEl>
                                          <p:spTgt spid="8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5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500"/>
                                        <p:tgtEl>
                                          <p:spTgt spid="8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500"/>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500"/>
                                        <p:tgtEl>
                                          <p:spTgt spid="8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500"/>
                                        <p:tgtEl>
                                          <p:spTgt spid="877"/>
                                        </p:tgtEl>
                                      </p:cBhvr>
                                    </p:animEffect>
                                  </p:childTnLst>
                                </p:cTn>
                              </p:par>
                              <p:par>
                                <p:cTn fill="hold" nodeType="with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500"/>
                                        <p:tgtEl>
                                          <p:spTgt spid="8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0"/>
          <p:cNvSpPr txBox="1"/>
          <p:nvPr>
            <p:ph idx="1" type="body"/>
          </p:nvPr>
        </p:nvSpPr>
        <p:spPr>
          <a:xfrm>
            <a:off x="389150" y="1176525"/>
            <a:ext cx="5535000" cy="37266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GB"/>
              <a:t>Character Names</a:t>
            </a:r>
            <a:endParaRPr/>
          </a:p>
          <a:p>
            <a:pPr indent="-317500" lvl="1" marL="914400" rtl="0" algn="l">
              <a:spcBef>
                <a:spcPts val="0"/>
              </a:spcBef>
              <a:spcAft>
                <a:spcPts val="0"/>
              </a:spcAft>
              <a:buSzPts val="1400"/>
              <a:buChar char="○"/>
            </a:pPr>
            <a:r>
              <a:rPr lang="en-GB"/>
              <a:t>Pronouns are ignored ( I -&gt; first person narrator).</a:t>
            </a:r>
            <a:endParaRPr/>
          </a:p>
          <a:p>
            <a:pPr indent="-317500" lvl="1" marL="914400" rtl="0" algn="l">
              <a:spcBef>
                <a:spcPts val="0"/>
              </a:spcBef>
              <a:spcAft>
                <a:spcPts val="0"/>
              </a:spcAft>
              <a:buSzPts val="1400"/>
              <a:buChar char="○"/>
            </a:pPr>
            <a:r>
              <a:rPr lang="en-GB"/>
              <a:t>NER tagger does not know strange names.</a:t>
            </a:r>
            <a:endParaRPr/>
          </a:p>
          <a:p>
            <a:pPr indent="-317500" lvl="1" marL="914400" rtl="0" algn="l">
              <a:spcBef>
                <a:spcPts val="0"/>
              </a:spcBef>
              <a:spcAft>
                <a:spcPts val="0"/>
              </a:spcAft>
              <a:buSzPts val="1400"/>
              <a:buChar char="○"/>
            </a:pPr>
            <a:r>
              <a:rPr lang="en-GB"/>
              <a:t>Similar</a:t>
            </a:r>
            <a:r>
              <a:rPr lang="en-GB"/>
              <a:t> characters: When the characters’ name changes (Tom Riddle  is Voldemort)</a:t>
            </a:r>
            <a:endParaRPr/>
          </a:p>
          <a:p>
            <a:pPr indent="0" lvl="0" marL="457200" rtl="0" algn="l">
              <a:spcBef>
                <a:spcPts val="200"/>
              </a:spcBef>
              <a:spcAft>
                <a:spcPts val="0"/>
              </a:spcAft>
              <a:buNone/>
            </a:pPr>
            <a:r>
              <a:t/>
            </a:r>
            <a:endParaRPr/>
          </a:p>
          <a:p>
            <a:pPr indent="-317500" lvl="0" marL="457200" rtl="0" algn="l">
              <a:spcBef>
                <a:spcPts val="200"/>
              </a:spcBef>
              <a:spcAft>
                <a:spcPts val="0"/>
              </a:spcAft>
              <a:buSzPts val="1400"/>
              <a:buChar char="●"/>
            </a:pPr>
            <a:r>
              <a:rPr lang="en-GB"/>
              <a:t>Numerical measures for comparing the books</a:t>
            </a:r>
            <a:endParaRPr/>
          </a:p>
          <a:p>
            <a:pPr indent="0" lvl="0" marL="457200" rtl="0" algn="l">
              <a:spcBef>
                <a:spcPts val="200"/>
              </a:spcBef>
              <a:spcAft>
                <a:spcPts val="0"/>
              </a:spcAft>
              <a:buNone/>
            </a:pPr>
            <a:r>
              <a:t/>
            </a:r>
            <a:endParaRPr/>
          </a:p>
          <a:p>
            <a:pPr indent="-317500" lvl="0" marL="457200" rtl="0" algn="l">
              <a:spcBef>
                <a:spcPts val="200"/>
              </a:spcBef>
              <a:spcAft>
                <a:spcPts val="0"/>
              </a:spcAft>
              <a:buSzPts val="1400"/>
              <a:buChar char="●"/>
            </a:pPr>
            <a:r>
              <a:rPr lang="en-GB"/>
              <a:t>Future Work:</a:t>
            </a:r>
            <a:endParaRPr/>
          </a:p>
          <a:p>
            <a:pPr indent="-317500" lvl="1" marL="914400" rtl="0" algn="l">
              <a:spcBef>
                <a:spcPts val="0"/>
              </a:spcBef>
              <a:spcAft>
                <a:spcPts val="0"/>
              </a:spcAft>
              <a:buSzPts val="1400"/>
              <a:buChar char="○"/>
            </a:pPr>
            <a:r>
              <a:rPr lang="en-GB"/>
              <a:t>Improving accuracy of the graph</a:t>
            </a:r>
            <a:endParaRPr/>
          </a:p>
          <a:p>
            <a:pPr indent="-317500" lvl="1" marL="914400" rtl="0" algn="l">
              <a:spcBef>
                <a:spcPts val="0"/>
              </a:spcBef>
              <a:spcAft>
                <a:spcPts val="0"/>
              </a:spcAft>
              <a:buSzPts val="1400"/>
              <a:buChar char="○"/>
            </a:pPr>
            <a:r>
              <a:rPr lang="en-GB"/>
              <a:t>Analysing single books</a:t>
            </a:r>
            <a:endParaRPr/>
          </a:p>
          <a:p>
            <a:pPr indent="-317500" lvl="1" marL="914400" rtl="0" algn="l">
              <a:spcBef>
                <a:spcPts val="0"/>
              </a:spcBef>
              <a:spcAft>
                <a:spcPts val="0"/>
              </a:spcAft>
              <a:buSzPts val="1400"/>
              <a:buChar char="○"/>
            </a:pPr>
            <a:r>
              <a:rPr lang="en-GB"/>
              <a:t>Comparing books</a:t>
            </a:r>
            <a:endParaRPr/>
          </a:p>
        </p:txBody>
      </p:sp>
      <p:sp>
        <p:nvSpPr>
          <p:cNvPr id="887" name="Google Shape;887;p50"/>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t>Limitations and Future Work</a:t>
            </a:r>
            <a:endParaRPr sz="2800"/>
          </a:p>
        </p:txBody>
      </p:sp>
      <p:pic>
        <p:nvPicPr>
          <p:cNvPr id="888" name="Google Shape;888;p50"/>
          <p:cNvPicPr preferRelativeResize="0"/>
          <p:nvPr/>
        </p:nvPicPr>
        <p:blipFill>
          <a:blip r:embed="rId3">
            <a:alphaModFix/>
          </a:blip>
          <a:stretch>
            <a:fillRect/>
          </a:stretch>
        </p:blipFill>
        <p:spPr>
          <a:xfrm>
            <a:off x="6031950" y="506931"/>
            <a:ext cx="2570068" cy="4129631"/>
          </a:xfrm>
          <a:prstGeom prst="rect">
            <a:avLst/>
          </a:prstGeom>
          <a:noFill/>
          <a:ln>
            <a:noFill/>
          </a:ln>
        </p:spPr>
      </p:pic>
      <p:sp>
        <p:nvSpPr>
          <p:cNvPr id="889" name="Google Shape;889;p50"/>
          <p:cNvSpPr/>
          <p:nvPr/>
        </p:nvSpPr>
        <p:spPr>
          <a:xfrm>
            <a:off x="6050300" y="4162375"/>
            <a:ext cx="2541900" cy="466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50"/>
              <a:t>Scrooge encounters the Ghost of Christmas Present - illustration by John Leech (1843)</a:t>
            </a:r>
            <a:br>
              <a:rPr lang="en-GB" sz="950"/>
            </a:br>
            <a:r>
              <a:rPr lang="en-GB" sz="950"/>
              <a:t>Wikipedia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51"/>
          <p:cNvSpPr txBox="1"/>
          <p:nvPr>
            <p:ph idx="1" type="body"/>
          </p:nvPr>
        </p:nvSpPr>
        <p:spPr>
          <a:xfrm>
            <a:off x="389150" y="1182300"/>
            <a:ext cx="4676400" cy="36825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GB"/>
              <a:t>Character Interaction Network</a:t>
            </a:r>
            <a:endParaRPr/>
          </a:p>
          <a:p>
            <a:pPr indent="-317500" lvl="1" marL="914400" rtl="0" algn="l">
              <a:spcBef>
                <a:spcPts val="0"/>
              </a:spcBef>
              <a:spcAft>
                <a:spcPts val="0"/>
              </a:spcAft>
              <a:buSzPts val="1400"/>
              <a:buChar char="○"/>
            </a:pPr>
            <a:r>
              <a:rPr lang="en-GB"/>
              <a:t>Patterns in story </a:t>
            </a:r>
            <a:r>
              <a:rPr lang="en-GB"/>
              <a:t>development</a:t>
            </a:r>
            <a:endParaRPr/>
          </a:p>
          <a:p>
            <a:pPr indent="-317500" lvl="1" marL="914400" rtl="0" algn="l">
              <a:spcBef>
                <a:spcPts val="0"/>
              </a:spcBef>
              <a:spcAft>
                <a:spcPts val="0"/>
              </a:spcAft>
              <a:buSzPts val="1400"/>
              <a:buChar char="○"/>
            </a:pPr>
            <a:r>
              <a:rPr lang="en-GB"/>
              <a:t>Structure of the writing</a:t>
            </a:r>
            <a:br>
              <a:rPr lang="en-GB"/>
            </a:br>
            <a:endParaRPr/>
          </a:p>
          <a:p>
            <a:pPr indent="-317500" lvl="0" marL="457200" rtl="0" algn="l">
              <a:spcBef>
                <a:spcPts val="0"/>
              </a:spcBef>
              <a:spcAft>
                <a:spcPts val="0"/>
              </a:spcAft>
              <a:buSzPts val="1400"/>
              <a:buChar char="●"/>
            </a:pPr>
            <a:r>
              <a:rPr lang="en-GB"/>
              <a:t>Literary Analysis</a:t>
            </a:r>
            <a:endParaRPr/>
          </a:p>
          <a:p>
            <a:pPr indent="-317500" lvl="1" marL="914400" rtl="0" algn="l">
              <a:spcBef>
                <a:spcPts val="0"/>
              </a:spcBef>
              <a:spcAft>
                <a:spcPts val="0"/>
              </a:spcAft>
              <a:buSzPts val="1400"/>
              <a:buChar char="○"/>
            </a:pPr>
            <a:r>
              <a:rPr lang="en-GB"/>
              <a:t>For analysing books the interaction network is extracted </a:t>
            </a:r>
            <a:r>
              <a:rPr lang="en-GB"/>
              <a:t>manually.</a:t>
            </a:r>
            <a:br>
              <a:rPr lang="en-GB"/>
            </a:br>
            <a:endParaRPr/>
          </a:p>
          <a:p>
            <a:pPr indent="-317500" lvl="0" marL="457200" rtl="0" algn="l">
              <a:spcBef>
                <a:spcPts val="0"/>
              </a:spcBef>
              <a:spcAft>
                <a:spcPts val="0"/>
              </a:spcAft>
              <a:buSzPts val="1400"/>
              <a:buChar char="●"/>
            </a:pPr>
            <a:r>
              <a:rPr lang="en-GB"/>
              <a:t>Finding repeated patterns between books</a:t>
            </a:r>
            <a:endParaRPr/>
          </a:p>
          <a:p>
            <a:pPr indent="0" lvl="0" marL="457200" rtl="0" algn="l">
              <a:spcBef>
                <a:spcPts val="200"/>
              </a:spcBef>
              <a:spcAft>
                <a:spcPts val="0"/>
              </a:spcAft>
              <a:buNone/>
            </a:pPr>
            <a:r>
              <a:t/>
            </a:r>
            <a:endParaRPr/>
          </a:p>
          <a:p>
            <a:pPr indent="-317500" lvl="0" marL="457200" rtl="0" algn="l">
              <a:spcBef>
                <a:spcPts val="200"/>
              </a:spcBef>
              <a:spcAft>
                <a:spcPts val="0"/>
              </a:spcAft>
              <a:buSzPts val="1400"/>
              <a:buChar char="●"/>
            </a:pPr>
            <a:r>
              <a:rPr lang="en-GB"/>
              <a:t>Summarising</a:t>
            </a:r>
            <a:endParaRPr/>
          </a:p>
          <a:p>
            <a:pPr indent="0" lvl="0" marL="0" rtl="0" algn="l">
              <a:spcBef>
                <a:spcPts val="200"/>
              </a:spcBef>
              <a:spcAft>
                <a:spcPts val="0"/>
              </a:spcAft>
              <a:buNone/>
            </a:pPr>
            <a:r>
              <a:t/>
            </a:r>
            <a:endParaRPr/>
          </a:p>
          <a:p>
            <a:pPr indent="0" lvl="0" marL="0" rtl="0" algn="l">
              <a:spcBef>
                <a:spcPts val="200"/>
              </a:spcBef>
              <a:spcAft>
                <a:spcPts val="0"/>
              </a:spcAft>
              <a:buNone/>
            </a:pPr>
            <a:r>
              <a:t/>
            </a:r>
            <a:endParaRPr/>
          </a:p>
          <a:p>
            <a:pPr indent="0" lvl="0" marL="457200" rtl="0" algn="l">
              <a:spcBef>
                <a:spcPts val="200"/>
              </a:spcBef>
              <a:spcAft>
                <a:spcPts val="200"/>
              </a:spcAft>
              <a:buNone/>
            </a:pPr>
            <a:r>
              <a:t/>
            </a:r>
            <a:endParaRPr/>
          </a:p>
        </p:txBody>
      </p:sp>
      <p:sp>
        <p:nvSpPr>
          <p:cNvPr id="895" name="Google Shape;895;p51"/>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t>Concluding</a:t>
            </a:r>
            <a:r>
              <a:rPr lang="en-GB" sz="2800"/>
              <a:t> Remarks</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cxnSp>
        <p:nvCxnSpPr>
          <p:cNvPr id="701" name="Google Shape;701;p36"/>
          <p:cNvCxnSpPr>
            <a:stCxn id="702" idx="3"/>
            <a:endCxn id="703" idx="3"/>
          </p:cNvCxnSpPr>
          <p:nvPr/>
        </p:nvCxnSpPr>
        <p:spPr>
          <a:xfrm rot="5400000">
            <a:off x="2961275" y="3182575"/>
            <a:ext cx="694200" cy="999900"/>
          </a:xfrm>
          <a:prstGeom prst="bentConnector2">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704" name="Google Shape;704;p36"/>
          <p:cNvCxnSpPr>
            <a:stCxn id="702" idx="5"/>
            <a:endCxn id="705" idx="0"/>
          </p:cNvCxnSpPr>
          <p:nvPr/>
        </p:nvCxnSpPr>
        <p:spPr>
          <a:xfrm flipH="1" rot="-5400000">
            <a:off x="5866675" y="2804425"/>
            <a:ext cx="960600" cy="2022600"/>
          </a:xfrm>
          <a:prstGeom prst="bentConnector3">
            <a:avLst>
              <a:gd fmla="val 66471" name="adj1"/>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706" name="Google Shape;706;p36"/>
          <p:cNvCxnSpPr>
            <a:stCxn id="702" idx="1"/>
            <a:endCxn id="707" idx="2"/>
          </p:cNvCxnSpPr>
          <p:nvPr/>
        </p:nvCxnSpPr>
        <p:spPr>
          <a:xfrm flipH="1" rot="5400000">
            <a:off x="2498975" y="498725"/>
            <a:ext cx="771900" cy="1846800"/>
          </a:xfrm>
          <a:prstGeom prst="bentConnector3">
            <a:avLst>
              <a:gd fmla="val 32420" name="adj1"/>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708" name="Google Shape;708;p36"/>
          <p:cNvCxnSpPr>
            <a:stCxn id="702" idx="7"/>
            <a:endCxn id="709" idx="1"/>
          </p:cNvCxnSpPr>
          <p:nvPr/>
        </p:nvCxnSpPr>
        <p:spPr>
          <a:xfrm rot="-5400000">
            <a:off x="5563675" y="808475"/>
            <a:ext cx="771600" cy="1227600"/>
          </a:xfrm>
          <a:prstGeom prst="bentConnector2">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702" name="Google Shape;702;p36"/>
          <p:cNvSpPr/>
          <p:nvPr/>
        </p:nvSpPr>
        <p:spPr>
          <a:xfrm>
            <a:off x="3492000" y="1491750"/>
            <a:ext cx="2160000" cy="2160000"/>
          </a:xfrm>
          <a:prstGeom prst="ellipse">
            <a:avLst/>
          </a:prstGeom>
          <a:solidFill>
            <a:srgbClr val="FF0000"/>
          </a:solidFill>
          <a:ln cap="flat" cmpd="sng" w="9525">
            <a:solidFill>
              <a:schemeClr val="dk2"/>
            </a:solidFill>
            <a:prstDash val="solid"/>
            <a:round/>
            <a:headEnd len="sm" w="sm" type="none"/>
            <a:tailEnd len="sm" w="sm" type="none"/>
          </a:ln>
          <a:effectLst>
            <a:outerShdw blurRad="142875" rotWithShape="0" algn="bl" dist="9525">
              <a:srgbClr val="000000"/>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1" sz="2000">
              <a:solidFill>
                <a:srgbClr val="FFFFFF"/>
              </a:solidFill>
            </a:endParaRPr>
          </a:p>
        </p:txBody>
      </p:sp>
      <p:sp>
        <p:nvSpPr>
          <p:cNvPr id="710" name="Google Shape;710;p36"/>
          <p:cNvSpPr txBox="1"/>
          <p:nvPr/>
        </p:nvSpPr>
        <p:spPr>
          <a:xfrm>
            <a:off x="3492000" y="2359563"/>
            <a:ext cx="26562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2000">
                <a:solidFill>
                  <a:srgbClr val="FFFFFF"/>
                </a:solidFill>
              </a:rPr>
              <a:t>INTRODUCTION</a:t>
            </a:r>
            <a:endParaRPr b="1" sz="2000">
              <a:solidFill>
                <a:srgbClr val="FFFFFF"/>
              </a:solidFill>
            </a:endParaRPr>
          </a:p>
          <a:p>
            <a:pPr indent="0" lvl="0" marL="0" rtl="0" algn="l">
              <a:spcBef>
                <a:spcPts val="0"/>
              </a:spcBef>
              <a:spcAft>
                <a:spcPts val="0"/>
              </a:spcAft>
              <a:buNone/>
            </a:pPr>
            <a:r>
              <a:t/>
            </a:r>
            <a:endParaRPr b="1" sz="2000">
              <a:latin typeface="IBM Plex Sans"/>
              <a:ea typeface="IBM Plex Sans"/>
              <a:cs typeface="IBM Plex Sans"/>
              <a:sym typeface="IBM Plex Sans"/>
            </a:endParaRPr>
          </a:p>
        </p:txBody>
      </p:sp>
      <p:sp>
        <p:nvSpPr>
          <p:cNvPr id="709" name="Google Shape;709;p36"/>
          <p:cNvSpPr txBox="1"/>
          <p:nvPr/>
        </p:nvSpPr>
        <p:spPr>
          <a:xfrm>
            <a:off x="6563275" y="782375"/>
            <a:ext cx="2076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dk1"/>
                </a:solidFill>
              </a:rPr>
              <a:t>Novels</a:t>
            </a:r>
            <a:endParaRPr sz="2100">
              <a:latin typeface="IBM Plex Sans"/>
              <a:ea typeface="IBM Plex Sans"/>
              <a:cs typeface="IBM Plex Sans"/>
              <a:sym typeface="IBM Plex Sans"/>
            </a:endParaRPr>
          </a:p>
        </p:txBody>
      </p:sp>
      <p:sp>
        <p:nvSpPr>
          <p:cNvPr id="707" name="Google Shape;707;p36"/>
          <p:cNvSpPr txBox="1"/>
          <p:nvPr/>
        </p:nvSpPr>
        <p:spPr>
          <a:xfrm>
            <a:off x="383700" y="156575"/>
            <a:ext cx="3155700" cy="87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100">
                <a:solidFill>
                  <a:schemeClr val="dk1"/>
                </a:solidFill>
              </a:rPr>
              <a:t>Identify the characters</a:t>
            </a:r>
            <a:endParaRPr sz="2100">
              <a:solidFill>
                <a:schemeClr val="dk1"/>
              </a:solidFill>
            </a:endParaRPr>
          </a:p>
          <a:p>
            <a:pPr indent="0" lvl="0" marL="0" rtl="0" algn="l">
              <a:lnSpc>
                <a:spcPct val="115000"/>
              </a:lnSpc>
              <a:spcBef>
                <a:spcPts val="0"/>
              </a:spcBef>
              <a:spcAft>
                <a:spcPts val="0"/>
              </a:spcAft>
              <a:buNone/>
            </a:pPr>
            <a:r>
              <a:rPr lang="en-GB" sz="2100">
                <a:solidFill>
                  <a:schemeClr val="dk1"/>
                </a:solidFill>
              </a:rPr>
              <a:t>Network of interactions</a:t>
            </a:r>
            <a:endParaRPr sz="2100">
              <a:solidFill>
                <a:schemeClr val="dk1"/>
              </a:solidFill>
            </a:endParaRPr>
          </a:p>
        </p:txBody>
      </p:sp>
      <p:sp>
        <p:nvSpPr>
          <p:cNvPr id="705" name="Google Shape;705;p36"/>
          <p:cNvSpPr txBox="1"/>
          <p:nvPr/>
        </p:nvSpPr>
        <p:spPr>
          <a:xfrm>
            <a:off x="5660100" y="4296150"/>
            <a:ext cx="33963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100">
                <a:solidFill>
                  <a:schemeClr val="dk1"/>
                </a:solidFill>
              </a:rPr>
              <a:t>visualize the stories</a:t>
            </a:r>
            <a:endParaRPr sz="2100">
              <a:solidFill>
                <a:schemeClr val="dk1"/>
              </a:solidFill>
            </a:endParaRPr>
          </a:p>
        </p:txBody>
      </p:sp>
      <p:sp>
        <p:nvSpPr>
          <p:cNvPr id="703" name="Google Shape;703;p36"/>
          <p:cNvSpPr txBox="1"/>
          <p:nvPr/>
        </p:nvSpPr>
        <p:spPr>
          <a:xfrm>
            <a:off x="1114650" y="3589950"/>
            <a:ext cx="1693800" cy="87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100">
                <a:solidFill>
                  <a:schemeClr val="dk1"/>
                </a:solidFill>
              </a:rPr>
              <a:t>Insights into the books</a:t>
            </a:r>
            <a:endParaRPr sz="2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500"/>
                                        <p:tgtEl>
                                          <p:spTgt spid="702"/>
                                        </p:tgtEl>
                                      </p:cBhvr>
                                    </p:animEffect>
                                  </p:childTnLst>
                                </p:cTn>
                              </p:par>
                              <p:par>
                                <p:cTn fill="hold" nodeType="with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500"/>
                                        <p:tgtEl>
                                          <p:spTgt spid="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gtEl>
                                        <p:attrNameLst>
                                          <p:attrName>style.visibility</p:attrName>
                                        </p:attrNameLst>
                                      </p:cBhvr>
                                      <p:to>
                                        <p:strVal val="visible"/>
                                      </p:to>
                                    </p:set>
                                    <p:animEffect filter="fade" transition="in">
                                      <p:cBhvr>
                                        <p:cTn dur="700"/>
                                        <p:tgtEl>
                                          <p:spTgt spid="708"/>
                                        </p:tgtEl>
                                      </p:cBhvr>
                                    </p:animEffect>
                                  </p:childTnLst>
                                </p:cTn>
                              </p:par>
                              <p:par>
                                <p:cTn fill="hold" nodeType="with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500"/>
                                        <p:tgtEl>
                                          <p:spTgt spid="7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500"/>
                                        <p:tgtEl>
                                          <p:spTgt spid="707"/>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500"/>
                                        <p:tgtEl>
                                          <p:spTgt spid="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500"/>
                                        <p:tgtEl>
                                          <p:spTgt spid="7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500"/>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500"/>
                                        <p:tgtEl>
                                          <p:spTgt spid="7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cxnSp>
        <p:nvCxnSpPr>
          <p:cNvPr id="715" name="Google Shape;715;p37"/>
          <p:cNvCxnSpPr>
            <a:endCxn id="716" idx="3"/>
          </p:cNvCxnSpPr>
          <p:nvPr/>
        </p:nvCxnSpPr>
        <p:spPr>
          <a:xfrm flipH="1">
            <a:off x="6177150" y="4377800"/>
            <a:ext cx="1072200" cy="322800"/>
          </a:xfrm>
          <a:prstGeom prst="bentConnector3">
            <a:avLst>
              <a:gd fmla="val 50000" name="adj1"/>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717" name="Google Shape;717;p37"/>
          <p:cNvCxnSpPr>
            <a:stCxn id="718" idx="1"/>
            <a:endCxn id="719" idx="3"/>
          </p:cNvCxnSpPr>
          <p:nvPr/>
        </p:nvCxnSpPr>
        <p:spPr>
          <a:xfrm flipH="1" rot="5400000">
            <a:off x="5995594" y="2242744"/>
            <a:ext cx="113100" cy="2212200"/>
          </a:xfrm>
          <a:prstGeom prst="bentConnector2">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720" name="Google Shape;720;p37"/>
          <p:cNvCxnSpPr>
            <a:endCxn id="721" idx="3"/>
          </p:cNvCxnSpPr>
          <p:nvPr/>
        </p:nvCxnSpPr>
        <p:spPr>
          <a:xfrm rot="10800000">
            <a:off x="5590200" y="3812050"/>
            <a:ext cx="1518600" cy="157200"/>
          </a:xfrm>
          <a:prstGeom prst="bentConnector3">
            <a:avLst>
              <a:gd fmla="val 50000" name="adj1"/>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722" name="Google Shape;722;p37"/>
          <p:cNvCxnSpPr>
            <a:endCxn id="723" idx="3"/>
          </p:cNvCxnSpPr>
          <p:nvPr/>
        </p:nvCxnSpPr>
        <p:spPr>
          <a:xfrm flipH="1">
            <a:off x="4945850" y="4173575"/>
            <a:ext cx="2252400" cy="103800"/>
          </a:xfrm>
          <a:prstGeom prst="bentConnector3">
            <a:avLst>
              <a:gd fmla="val 50000" name="adj1"/>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724" name="Google Shape;724;p37"/>
          <p:cNvCxnSpPr>
            <a:endCxn id="725" idx="1"/>
          </p:cNvCxnSpPr>
          <p:nvPr/>
        </p:nvCxnSpPr>
        <p:spPr>
          <a:xfrm>
            <a:off x="1263450" y="1272325"/>
            <a:ext cx="2552700" cy="535800"/>
          </a:xfrm>
          <a:prstGeom prst="bentConnector3">
            <a:avLst>
              <a:gd fmla="val 50000" name="adj1"/>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726" name="Google Shape;726;p37"/>
          <p:cNvCxnSpPr>
            <a:stCxn id="727" idx="1"/>
            <a:endCxn id="728" idx="4"/>
          </p:cNvCxnSpPr>
          <p:nvPr/>
        </p:nvCxnSpPr>
        <p:spPr>
          <a:xfrm rot="10800000">
            <a:off x="859275" y="1636400"/>
            <a:ext cx="596100" cy="727800"/>
          </a:xfrm>
          <a:prstGeom prst="bentConnector2">
            <a:avLst/>
          </a:prstGeom>
          <a:noFill/>
          <a:ln cap="flat" cmpd="sng" w="38100">
            <a:solidFill>
              <a:srgbClr val="00FFFF"/>
            </a:solidFill>
            <a:prstDash val="solid"/>
            <a:round/>
            <a:headEnd len="med" w="med" type="triangle"/>
            <a:tailEnd len="med" w="med" type="none"/>
          </a:ln>
          <a:effectLst>
            <a:outerShdw blurRad="57150" rotWithShape="0" algn="bl" dir="5400000" dist="19050">
              <a:srgbClr val="000000">
                <a:alpha val="50000"/>
              </a:srgbClr>
            </a:outerShdw>
          </a:effectLst>
        </p:spPr>
      </p:cxnSp>
      <p:cxnSp>
        <p:nvCxnSpPr>
          <p:cNvPr id="729" name="Google Shape;729;p37"/>
          <p:cNvCxnSpPr>
            <a:stCxn id="730" idx="1"/>
          </p:cNvCxnSpPr>
          <p:nvPr/>
        </p:nvCxnSpPr>
        <p:spPr>
          <a:xfrm rot="10800000">
            <a:off x="957350" y="818550"/>
            <a:ext cx="1888800" cy="97800"/>
          </a:xfrm>
          <a:prstGeom prst="bentConnector3">
            <a:avLst>
              <a:gd fmla="val 50000" name="adj1"/>
            </a:avLst>
          </a:prstGeom>
          <a:noFill/>
          <a:ln cap="flat" cmpd="sng" w="38100">
            <a:solidFill>
              <a:srgbClr val="00FFFF"/>
            </a:solidFill>
            <a:prstDash val="solid"/>
            <a:round/>
            <a:headEnd len="med" w="med" type="triangle"/>
            <a:tailEnd len="med" w="med" type="none"/>
          </a:ln>
          <a:effectLst>
            <a:outerShdw blurRad="57150" rotWithShape="0" algn="bl" dir="5400000" dist="19050">
              <a:srgbClr val="000000">
                <a:alpha val="50000"/>
              </a:srgbClr>
            </a:outerShdw>
          </a:effectLst>
        </p:spPr>
      </p:cxnSp>
      <p:cxnSp>
        <p:nvCxnSpPr>
          <p:cNvPr id="731" name="Google Shape;731;p37"/>
          <p:cNvCxnSpPr>
            <a:stCxn id="728" idx="7"/>
            <a:endCxn id="732" idx="1"/>
          </p:cNvCxnSpPr>
          <p:nvPr/>
        </p:nvCxnSpPr>
        <p:spPr>
          <a:xfrm rot="-5400000">
            <a:off x="1950017" y="-300167"/>
            <a:ext cx="125700" cy="1289100"/>
          </a:xfrm>
          <a:prstGeom prst="bentConnector2">
            <a:avLst/>
          </a:prstGeom>
          <a:noFill/>
          <a:ln cap="flat" cmpd="sng" w="38100">
            <a:solidFill>
              <a:srgbClr val="00FFFF"/>
            </a:solidFill>
            <a:prstDash val="solid"/>
            <a:round/>
            <a:headEnd len="med" w="med" type="none"/>
            <a:tailEnd len="med" w="med" type="triangle"/>
          </a:ln>
          <a:effectLst>
            <a:outerShdw blurRad="57150" rotWithShape="0" algn="bl" dir="5400000" dist="19050">
              <a:srgbClr val="000000">
                <a:alpha val="50000"/>
              </a:srgbClr>
            </a:outerShdw>
          </a:effectLst>
        </p:spPr>
      </p:cxnSp>
      <p:sp>
        <p:nvSpPr>
          <p:cNvPr id="728" name="Google Shape;728;p37"/>
          <p:cNvSpPr/>
          <p:nvPr/>
        </p:nvSpPr>
        <p:spPr>
          <a:xfrm>
            <a:off x="139200" y="196350"/>
            <a:ext cx="1440000" cy="1440000"/>
          </a:xfrm>
          <a:prstGeom prst="ellipse">
            <a:avLst/>
          </a:prstGeom>
          <a:solidFill>
            <a:srgbClr val="FF0000"/>
          </a:solidFill>
          <a:ln cap="flat" cmpd="sng" w="9525">
            <a:solidFill>
              <a:schemeClr val="dk2"/>
            </a:solidFill>
            <a:prstDash val="solid"/>
            <a:round/>
            <a:headEnd len="sm" w="sm" type="none"/>
            <a:tailEnd len="sm" w="sm" type="none"/>
          </a:ln>
          <a:effectLst>
            <a:outerShdw blurRad="142875" rotWithShape="0" algn="bl" dist="9525">
              <a:srgbClr val="000000"/>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1" sz="2000">
              <a:solidFill>
                <a:srgbClr val="FFFFFF"/>
              </a:solidFill>
            </a:endParaRPr>
          </a:p>
        </p:txBody>
      </p:sp>
      <p:sp>
        <p:nvSpPr>
          <p:cNvPr id="733" name="Google Shape;733;p37"/>
          <p:cNvSpPr txBox="1"/>
          <p:nvPr/>
        </p:nvSpPr>
        <p:spPr>
          <a:xfrm>
            <a:off x="149850" y="625075"/>
            <a:ext cx="15711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FFFFFF"/>
                </a:solidFill>
              </a:rPr>
              <a:t>Motivation</a:t>
            </a:r>
            <a:endParaRPr b="1" sz="2000">
              <a:solidFill>
                <a:srgbClr val="FFFFFF"/>
              </a:solidFill>
            </a:endParaRPr>
          </a:p>
          <a:p>
            <a:pPr indent="0" lvl="0" marL="0" rtl="0" algn="l">
              <a:spcBef>
                <a:spcPts val="0"/>
              </a:spcBef>
              <a:spcAft>
                <a:spcPts val="0"/>
              </a:spcAft>
              <a:buNone/>
            </a:pPr>
            <a:r>
              <a:t/>
            </a:r>
            <a:endParaRPr b="1" sz="2000">
              <a:latin typeface="IBM Plex Sans"/>
              <a:ea typeface="IBM Plex Sans"/>
              <a:cs typeface="IBM Plex Sans"/>
              <a:sym typeface="IBM Plex Sans"/>
            </a:endParaRPr>
          </a:p>
        </p:txBody>
      </p:sp>
      <p:sp>
        <p:nvSpPr>
          <p:cNvPr id="732" name="Google Shape;732;p37"/>
          <p:cNvSpPr txBox="1"/>
          <p:nvPr/>
        </p:nvSpPr>
        <p:spPr>
          <a:xfrm>
            <a:off x="2657550" y="81500"/>
            <a:ext cx="3828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00"/>
              </a:spcAft>
              <a:buNone/>
            </a:pPr>
            <a:r>
              <a:rPr lang="en-GB">
                <a:solidFill>
                  <a:srgbClr val="FF0000"/>
                </a:solidFill>
                <a:latin typeface="IBM Plex Sans"/>
                <a:ea typeface="IBM Plex Sans"/>
                <a:cs typeface="IBM Plex Sans"/>
                <a:sym typeface="IBM Plex Sans"/>
              </a:rPr>
              <a:t>Interaction</a:t>
            </a:r>
            <a:r>
              <a:rPr lang="en-GB">
                <a:solidFill>
                  <a:srgbClr val="262626"/>
                </a:solidFill>
                <a:latin typeface="IBM Plex Sans"/>
                <a:ea typeface="IBM Plex Sans"/>
                <a:cs typeface="IBM Plex Sans"/>
                <a:sym typeface="IBM Plex Sans"/>
              </a:rPr>
              <a:t> dynamics and development</a:t>
            </a:r>
            <a:endParaRPr>
              <a:latin typeface="IBM Plex Sans"/>
              <a:ea typeface="IBM Plex Sans"/>
              <a:cs typeface="IBM Plex Sans"/>
              <a:sym typeface="IBM Plex Sans"/>
            </a:endParaRPr>
          </a:p>
        </p:txBody>
      </p:sp>
      <p:sp>
        <p:nvSpPr>
          <p:cNvPr id="730" name="Google Shape;730;p37"/>
          <p:cNvSpPr txBox="1"/>
          <p:nvPr/>
        </p:nvSpPr>
        <p:spPr>
          <a:xfrm>
            <a:off x="2846150" y="716250"/>
            <a:ext cx="4275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00"/>
              </a:spcAft>
              <a:buNone/>
            </a:pPr>
            <a:r>
              <a:rPr lang="en-GB">
                <a:solidFill>
                  <a:srgbClr val="262626"/>
                </a:solidFill>
                <a:latin typeface="IBM Plex Sans"/>
                <a:ea typeface="IBM Plex Sans"/>
                <a:cs typeface="IBM Plex Sans"/>
                <a:sym typeface="IBM Plex Sans"/>
              </a:rPr>
              <a:t>Classical romance novels =&gt; relation </a:t>
            </a:r>
            <a:r>
              <a:rPr lang="en-GB">
                <a:solidFill>
                  <a:srgbClr val="FF0000"/>
                </a:solidFill>
                <a:latin typeface="IBM Plex Sans"/>
                <a:ea typeface="IBM Plex Sans"/>
                <a:cs typeface="IBM Plex Sans"/>
                <a:sym typeface="IBM Plex Sans"/>
              </a:rPr>
              <a:t>pattern</a:t>
            </a:r>
            <a:r>
              <a:rPr lang="en-GB">
                <a:solidFill>
                  <a:srgbClr val="262626"/>
                </a:solidFill>
                <a:latin typeface="IBM Plex Sans"/>
                <a:ea typeface="IBM Plex Sans"/>
                <a:cs typeface="IBM Plex Sans"/>
                <a:sym typeface="IBM Plex Sans"/>
              </a:rPr>
              <a:t>s</a:t>
            </a:r>
            <a:endParaRPr/>
          </a:p>
        </p:txBody>
      </p:sp>
      <p:sp>
        <p:nvSpPr>
          <p:cNvPr id="727" name="Google Shape;727;p37"/>
          <p:cNvSpPr txBox="1"/>
          <p:nvPr/>
        </p:nvSpPr>
        <p:spPr>
          <a:xfrm>
            <a:off x="1455375" y="2164100"/>
            <a:ext cx="1990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00"/>
              </a:spcAft>
              <a:buNone/>
            </a:pPr>
            <a:r>
              <a:rPr lang="en-GB">
                <a:solidFill>
                  <a:srgbClr val="FF0000"/>
                </a:solidFill>
                <a:latin typeface="IBM Plex Sans"/>
                <a:ea typeface="IBM Plex Sans"/>
                <a:cs typeface="IBM Plex Sans"/>
                <a:sym typeface="IBM Plex Sans"/>
              </a:rPr>
              <a:t>Pattern</a:t>
            </a:r>
            <a:r>
              <a:rPr lang="en-GB">
                <a:solidFill>
                  <a:srgbClr val="262626"/>
                </a:solidFill>
                <a:latin typeface="IBM Plex Sans"/>
                <a:ea typeface="IBM Plex Sans"/>
                <a:cs typeface="IBM Plex Sans"/>
                <a:sym typeface="IBM Plex Sans"/>
              </a:rPr>
              <a:t> and </a:t>
            </a:r>
            <a:r>
              <a:rPr lang="en-GB">
                <a:solidFill>
                  <a:srgbClr val="FF0000"/>
                </a:solidFill>
                <a:latin typeface="IBM Plex Sans"/>
                <a:ea typeface="IBM Plex Sans"/>
                <a:cs typeface="IBM Plex Sans"/>
                <a:sym typeface="IBM Plex Sans"/>
              </a:rPr>
              <a:t>popularity</a:t>
            </a:r>
            <a:endParaRPr>
              <a:solidFill>
                <a:srgbClr val="FF0000"/>
              </a:solidFill>
              <a:latin typeface="IBM Plex Sans"/>
              <a:ea typeface="IBM Plex Sans"/>
              <a:cs typeface="IBM Plex Sans"/>
              <a:sym typeface="IBM Plex Sans"/>
            </a:endParaRPr>
          </a:p>
        </p:txBody>
      </p:sp>
      <p:sp>
        <p:nvSpPr>
          <p:cNvPr id="725" name="Google Shape;725;p37"/>
          <p:cNvSpPr txBox="1"/>
          <p:nvPr/>
        </p:nvSpPr>
        <p:spPr>
          <a:xfrm>
            <a:off x="3816150" y="1321675"/>
            <a:ext cx="5328000" cy="97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rgbClr val="262626"/>
                </a:solidFill>
                <a:latin typeface="IBM Plex Sans"/>
                <a:ea typeface="IBM Plex Sans"/>
                <a:cs typeface="IBM Plex Sans"/>
                <a:sym typeface="IBM Plex Sans"/>
              </a:rPr>
              <a:t>“Is there a </a:t>
            </a:r>
            <a:r>
              <a:rPr lang="en-GB">
                <a:solidFill>
                  <a:srgbClr val="FF0000"/>
                </a:solidFill>
                <a:latin typeface="IBM Plex Sans"/>
                <a:ea typeface="IBM Plex Sans"/>
                <a:cs typeface="IBM Plex Sans"/>
                <a:sym typeface="IBM Plex Sans"/>
              </a:rPr>
              <a:t>pattern</a:t>
            </a:r>
            <a:r>
              <a:rPr lang="en-GB">
                <a:solidFill>
                  <a:srgbClr val="262626"/>
                </a:solidFill>
                <a:latin typeface="IBM Plex Sans"/>
                <a:ea typeface="IBM Plex Sans"/>
                <a:cs typeface="IBM Plex Sans"/>
                <a:sym typeface="IBM Plex Sans"/>
              </a:rPr>
              <a:t> in an </a:t>
            </a:r>
            <a:r>
              <a:rPr lang="en-GB">
                <a:solidFill>
                  <a:srgbClr val="FF0000"/>
                </a:solidFill>
                <a:latin typeface="IBM Plex Sans"/>
                <a:ea typeface="IBM Plex Sans"/>
                <a:cs typeface="IBM Plex Sans"/>
                <a:sym typeface="IBM Plex Sans"/>
              </a:rPr>
              <a:t>author</a:t>
            </a:r>
            <a:r>
              <a:rPr lang="en-GB">
                <a:solidFill>
                  <a:srgbClr val="262626"/>
                </a:solidFill>
                <a:latin typeface="IBM Plex Sans"/>
                <a:ea typeface="IBM Plex Sans"/>
                <a:cs typeface="IBM Plex Sans"/>
                <a:sym typeface="IBM Plex Sans"/>
              </a:rPr>
              <a:t>'s writing?”</a:t>
            </a:r>
            <a:endParaRPr>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0"/>
              </a:spcAft>
              <a:buNone/>
            </a:pPr>
            <a:r>
              <a:rPr lang="en-GB">
                <a:solidFill>
                  <a:srgbClr val="262626"/>
                </a:solidFill>
                <a:latin typeface="IBM Plex Sans"/>
                <a:ea typeface="IBM Plex Sans"/>
                <a:cs typeface="IBM Plex Sans"/>
                <a:sym typeface="IBM Plex Sans"/>
              </a:rPr>
              <a:t>“Are some </a:t>
            </a:r>
            <a:r>
              <a:rPr lang="en-GB">
                <a:solidFill>
                  <a:srgbClr val="FF0000"/>
                </a:solidFill>
                <a:latin typeface="IBM Plex Sans"/>
                <a:ea typeface="IBM Plex Sans"/>
                <a:cs typeface="IBM Plex Sans"/>
                <a:sym typeface="IBM Plex Sans"/>
              </a:rPr>
              <a:t>pattern</a:t>
            </a:r>
            <a:r>
              <a:rPr lang="en-GB">
                <a:solidFill>
                  <a:srgbClr val="262626"/>
                </a:solidFill>
                <a:latin typeface="IBM Plex Sans"/>
                <a:ea typeface="IBM Plex Sans"/>
                <a:cs typeface="IBM Plex Sans"/>
                <a:sym typeface="IBM Plex Sans"/>
              </a:rPr>
              <a:t>s more common in some eras or </a:t>
            </a:r>
            <a:r>
              <a:rPr lang="en-GB">
                <a:solidFill>
                  <a:srgbClr val="FF0000"/>
                </a:solidFill>
                <a:latin typeface="IBM Plex Sans"/>
                <a:ea typeface="IBM Plex Sans"/>
                <a:cs typeface="IBM Plex Sans"/>
                <a:sym typeface="IBM Plex Sans"/>
              </a:rPr>
              <a:t>categories</a:t>
            </a:r>
            <a:r>
              <a:rPr lang="en-GB">
                <a:solidFill>
                  <a:srgbClr val="262626"/>
                </a:solidFill>
                <a:latin typeface="IBM Plex Sans"/>
                <a:ea typeface="IBM Plex Sans"/>
                <a:cs typeface="IBM Plex Sans"/>
                <a:sym typeface="IBM Plex Sans"/>
              </a:rPr>
              <a:t>?”</a:t>
            </a:r>
            <a:endParaRPr>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300"/>
              </a:spcAft>
              <a:buNone/>
            </a:pPr>
            <a:r>
              <a:rPr lang="en-GB">
                <a:solidFill>
                  <a:srgbClr val="262626"/>
                </a:solidFill>
                <a:latin typeface="IBM Plex Sans"/>
                <a:ea typeface="IBM Plex Sans"/>
                <a:cs typeface="IBM Plex Sans"/>
                <a:sym typeface="IBM Plex Sans"/>
              </a:rPr>
              <a:t>“Does the </a:t>
            </a:r>
            <a:r>
              <a:rPr lang="en-GB">
                <a:solidFill>
                  <a:srgbClr val="FF0000"/>
                </a:solidFill>
                <a:latin typeface="IBM Plex Sans"/>
                <a:ea typeface="IBM Plex Sans"/>
                <a:cs typeface="IBM Plex Sans"/>
                <a:sym typeface="IBM Plex Sans"/>
              </a:rPr>
              <a:t>pattern</a:t>
            </a:r>
            <a:r>
              <a:rPr lang="en-GB">
                <a:solidFill>
                  <a:srgbClr val="262626"/>
                </a:solidFill>
                <a:latin typeface="IBM Plex Sans"/>
                <a:ea typeface="IBM Plex Sans"/>
                <a:cs typeface="IBM Plex Sans"/>
                <a:sym typeface="IBM Plex Sans"/>
              </a:rPr>
              <a:t> change in different </a:t>
            </a:r>
            <a:r>
              <a:rPr lang="en-GB">
                <a:solidFill>
                  <a:srgbClr val="FF0000"/>
                </a:solidFill>
                <a:latin typeface="IBM Plex Sans"/>
                <a:ea typeface="IBM Plex Sans"/>
                <a:cs typeface="IBM Plex Sans"/>
                <a:sym typeface="IBM Plex Sans"/>
              </a:rPr>
              <a:t>eras</a:t>
            </a:r>
            <a:r>
              <a:rPr lang="en-GB">
                <a:solidFill>
                  <a:srgbClr val="262626"/>
                </a:solidFill>
                <a:latin typeface="IBM Plex Sans"/>
                <a:ea typeface="IBM Plex Sans"/>
                <a:cs typeface="IBM Plex Sans"/>
                <a:sym typeface="IBM Plex Sans"/>
              </a:rPr>
              <a:t>?”</a:t>
            </a:r>
            <a:endParaRPr/>
          </a:p>
        </p:txBody>
      </p:sp>
      <p:sp>
        <p:nvSpPr>
          <p:cNvPr id="718" name="Google Shape;718;p37"/>
          <p:cNvSpPr/>
          <p:nvPr/>
        </p:nvSpPr>
        <p:spPr>
          <a:xfrm>
            <a:off x="6921000" y="3168150"/>
            <a:ext cx="1620000" cy="1620000"/>
          </a:xfrm>
          <a:prstGeom prst="ellipse">
            <a:avLst/>
          </a:prstGeom>
          <a:solidFill>
            <a:srgbClr val="FF0000"/>
          </a:solidFill>
          <a:ln cap="flat" cmpd="sng" w="9525">
            <a:solidFill>
              <a:schemeClr val="dk2"/>
            </a:solidFill>
            <a:prstDash val="solid"/>
            <a:round/>
            <a:headEnd len="sm" w="sm" type="none"/>
            <a:tailEnd len="sm" w="sm" type="none"/>
          </a:ln>
          <a:effectLst>
            <a:outerShdw blurRad="142875" rotWithShape="0" algn="bl" dist="9525">
              <a:srgbClr val="000000"/>
            </a:outerShdw>
          </a:effectLst>
        </p:spPr>
        <p:txBody>
          <a:bodyPr anchorCtr="0" anchor="ctr" bIns="0" lIns="0" spcFirstLastPara="1" rIns="0" wrap="square" tIns="0">
            <a:noAutofit/>
          </a:bodyPr>
          <a:lstStyle/>
          <a:p>
            <a:pPr indent="0" lvl="0" marL="0" marR="0" rtl="0" algn="l">
              <a:spcBef>
                <a:spcPts val="0"/>
              </a:spcBef>
              <a:spcAft>
                <a:spcPts val="0"/>
              </a:spcAft>
              <a:buNone/>
            </a:pPr>
            <a:r>
              <a:t/>
            </a:r>
            <a:endParaRPr b="1" sz="2000">
              <a:solidFill>
                <a:srgbClr val="FFFFFF"/>
              </a:solidFill>
            </a:endParaRPr>
          </a:p>
        </p:txBody>
      </p:sp>
      <p:sp>
        <p:nvSpPr>
          <p:cNvPr id="734" name="Google Shape;734;p37"/>
          <p:cNvSpPr txBox="1"/>
          <p:nvPr/>
        </p:nvSpPr>
        <p:spPr>
          <a:xfrm>
            <a:off x="6878250" y="3749275"/>
            <a:ext cx="17595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FFFFFF"/>
                </a:solidFill>
              </a:rPr>
              <a:t>Applications</a:t>
            </a:r>
            <a:endParaRPr b="1" sz="2000">
              <a:solidFill>
                <a:srgbClr val="FFFFFF"/>
              </a:solidFill>
            </a:endParaRPr>
          </a:p>
          <a:p>
            <a:pPr indent="0" lvl="0" marL="0" rtl="0" algn="l">
              <a:spcBef>
                <a:spcPts val="0"/>
              </a:spcBef>
              <a:spcAft>
                <a:spcPts val="0"/>
              </a:spcAft>
              <a:buNone/>
            </a:pPr>
            <a:r>
              <a:t/>
            </a:r>
            <a:endParaRPr b="1" sz="2000">
              <a:latin typeface="IBM Plex Sans"/>
              <a:ea typeface="IBM Plex Sans"/>
              <a:cs typeface="IBM Plex Sans"/>
              <a:sym typeface="IBM Plex Sans"/>
            </a:endParaRPr>
          </a:p>
        </p:txBody>
      </p:sp>
      <p:sp>
        <p:nvSpPr>
          <p:cNvPr id="719" name="Google Shape;719;p37"/>
          <p:cNvSpPr txBox="1"/>
          <p:nvPr/>
        </p:nvSpPr>
        <p:spPr>
          <a:xfrm>
            <a:off x="1263450" y="3092050"/>
            <a:ext cx="3682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00"/>
              </a:spcAft>
              <a:buNone/>
            </a:pPr>
            <a:r>
              <a:rPr lang="en-GB">
                <a:solidFill>
                  <a:srgbClr val="262626"/>
                </a:solidFill>
                <a:latin typeface="IBM Plex Sans"/>
                <a:ea typeface="IBM Plex Sans"/>
                <a:cs typeface="IBM Plex Sans"/>
                <a:sym typeface="IBM Plex Sans"/>
              </a:rPr>
              <a:t>Indicator of b</a:t>
            </a:r>
            <a:r>
              <a:rPr lang="en-GB">
                <a:solidFill>
                  <a:srgbClr val="262626"/>
                </a:solidFill>
                <a:latin typeface="IBM Plex Sans"/>
                <a:ea typeface="IBM Plex Sans"/>
                <a:cs typeface="IBM Plex Sans"/>
                <a:sym typeface="IBM Plex Sans"/>
              </a:rPr>
              <a:t>ook recommendation system</a:t>
            </a:r>
            <a:endParaRPr>
              <a:solidFill>
                <a:srgbClr val="262626"/>
              </a:solidFill>
              <a:latin typeface="IBM Plex Sans"/>
              <a:ea typeface="IBM Plex Sans"/>
              <a:cs typeface="IBM Plex Sans"/>
              <a:sym typeface="IBM Plex Sans"/>
            </a:endParaRPr>
          </a:p>
        </p:txBody>
      </p:sp>
      <p:sp>
        <p:nvSpPr>
          <p:cNvPr id="721" name="Google Shape;721;p37"/>
          <p:cNvSpPr txBox="1"/>
          <p:nvPr/>
        </p:nvSpPr>
        <p:spPr>
          <a:xfrm>
            <a:off x="1314600" y="3611950"/>
            <a:ext cx="4275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00"/>
              </a:spcAft>
              <a:buNone/>
            </a:pPr>
            <a:r>
              <a:rPr lang="en-GB">
                <a:solidFill>
                  <a:srgbClr val="262626"/>
                </a:solidFill>
                <a:latin typeface="IBM Plex Sans"/>
                <a:ea typeface="IBM Plex Sans"/>
                <a:cs typeface="IBM Plex Sans"/>
                <a:sym typeface="IBM Plex Sans"/>
              </a:rPr>
              <a:t>F</a:t>
            </a:r>
            <a:r>
              <a:rPr lang="en-GB">
                <a:solidFill>
                  <a:srgbClr val="262626"/>
                </a:solidFill>
                <a:latin typeface="IBM Plex Sans"/>
                <a:ea typeface="IBM Plex Sans"/>
                <a:cs typeface="IBM Plex Sans"/>
                <a:sym typeface="IBM Plex Sans"/>
              </a:rPr>
              <a:t>iltering books based on their story-line similarity</a:t>
            </a:r>
            <a:endParaRPr>
              <a:solidFill>
                <a:srgbClr val="262626"/>
              </a:solidFill>
              <a:latin typeface="IBM Plex Sans"/>
              <a:ea typeface="IBM Plex Sans"/>
              <a:cs typeface="IBM Plex Sans"/>
              <a:sym typeface="IBM Plex Sans"/>
            </a:endParaRPr>
          </a:p>
        </p:txBody>
      </p:sp>
      <p:sp>
        <p:nvSpPr>
          <p:cNvPr id="723" name="Google Shape;723;p37"/>
          <p:cNvSpPr txBox="1"/>
          <p:nvPr/>
        </p:nvSpPr>
        <p:spPr>
          <a:xfrm>
            <a:off x="3325850" y="4077275"/>
            <a:ext cx="162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00"/>
              </a:spcAft>
              <a:buNone/>
            </a:pPr>
            <a:r>
              <a:rPr lang="en-GB">
                <a:solidFill>
                  <a:srgbClr val="262626"/>
                </a:solidFill>
                <a:latin typeface="IBM Plex Sans"/>
                <a:ea typeface="IBM Plex Sans"/>
                <a:cs typeface="IBM Plex Sans"/>
                <a:sym typeface="IBM Plex Sans"/>
              </a:rPr>
              <a:t>T</a:t>
            </a:r>
            <a:r>
              <a:rPr lang="en-GB">
                <a:solidFill>
                  <a:srgbClr val="262626"/>
                </a:solidFill>
                <a:latin typeface="IBM Plex Sans"/>
                <a:ea typeface="IBM Plex Sans"/>
                <a:cs typeface="IBM Plex Sans"/>
                <a:sym typeface="IBM Plex Sans"/>
              </a:rPr>
              <a:t>ext summarizing</a:t>
            </a:r>
            <a:endParaRPr>
              <a:solidFill>
                <a:srgbClr val="262626"/>
              </a:solidFill>
              <a:latin typeface="IBM Plex Sans"/>
              <a:ea typeface="IBM Plex Sans"/>
              <a:cs typeface="IBM Plex Sans"/>
              <a:sym typeface="IBM Plex Sans"/>
            </a:endParaRPr>
          </a:p>
        </p:txBody>
      </p:sp>
      <p:sp>
        <p:nvSpPr>
          <p:cNvPr id="716" name="Google Shape;716;p37"/>
          <p:cNvSpPr txBox="1"/>
          <p:nvPr/>
        </p:nvSpPr>
        <p:spPr>
          <a:xfrm>
            <a:off x="1263450" y="4500500"/>
            <a:ext cx="4913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00"/>
              </a:spcAft>
              <a:buNone/>
            </a:pPr>
            <a:r>
              <a:rPr lang="en-GB">
                <a:solidFill>
                  <a:srgbClr val="262626"/>
                </a:solidFill>
                <a:latin typeface="IBM Plex Sans"/>
                <a:ea typeface="IBM Plex Sans"/>
                <a:cs typeface="IBM Plex Sans"/>
                <a:sym typeface="IBM Plex Sans"/>
              </a:rPr>
              <a:t>Text containing characters: history, scripts, news, and etc.</a:t>
            </a:r>
            <a:endParaRPr>
              <a:solidFill>
                <a:srgbClr val="262626"/>
              </a:solidFill>
              <a:latin typeface="IBM Plex Sans"/>
              <a:ea typeface="IBM Plex Sans"/>
              <a:cs typeface="IBM Plex Sans"/>
              <a:sym typeface="IBM Plex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500"/>
                                        <p:tgtEl>
                                          <p:spTgt spid="733"/>
                                        </p:tgtEl>
                                      </p:cBhvr>
                                    </p:animEffect>
                                  </p:childTnLst>
                                </p:cTn>
                              </p:par>
                              <p:par>
                                <p:cTn fill="hold" nodeType="with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500"/>
                                        <p:tgtEl>
                                          <p:spTgt spid="7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500"/>
                                        <p:tgtEl>
                                          <p:spTgt spid="731"/>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500"/>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500"/>
                                        <p:tgtEl>
                                          <p:spTgt spid="729"/>
                                        </p:tgtEl>
                                      </p:cBhvr>
                                    </p:animEffect>
                                  </p:childTnLst>
                                </p:cTn>
                              </p:par>
                              <p:par>
                                <p:cTn fill="hold" nodeType="with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500"/>
                                        <p:tgtEl>
                                          <p:spTgt spid="724"/>
                                        </p:tgtEl>
                                      </p:cBhvr>
                                    </p:animEffect>
                                  </p:childTnLst>
                                </p:cTn>
                              </p:par>
                              <p:par>
                                <p:cTn fill="hold" nodeType="with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500"/>
                                        <p:tgtEl>
                                          <p:spTgt spid="7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500"/>
                                        <p:tgtEl>
                                          <p:spTgt spid="726"/>
                                        </p:tgtEl>
                                      </p:cBhvr>
                                    </p:animEffect>
                                  </p:childTnLst>
                                </p:cTn>
                              </p:par>
                              <p:par>
                                <p:cTn fill="hold" nodeType="with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500"/>
                                        <p:tgtEl>
                                          <p:spTgt spid="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500"/>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500"/>
                                        <p:tgtEl>
                                          <p:spTgt spid="7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500"/>
                                        <p:tgtEl>
                                          <p:spTgt spid="717"/>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500"/>
                                        <p:tgtEl>
                                          <p:spTgt spid="720"/>
                                        </p:tgtEl>
                                      </p:cBhvr>
                                    </p:animEffect>
                                  </p:childTnLst>
                                </p:cTn>
                              </p:par>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5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500"/>
                                        <p:tgtEl>
                                          <p:spTgt spid="722"/>
                                        </p:tgtEl>
                                      </p:cBhvr>
                                    </p:animEffect>
                                  </p:childTnLst>
                                </p:cTn>
                              </p:par>
                              <p:par>
                                <p:cTn fill="hold" nodeType="with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500"/>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500"/>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500"/>
                                        <p:tgtEl>
                                          <p:spTgt spid="7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8"/>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t>Problem Definition</a:t>
            </a:r>
            <a:endParaRPr sz="2800"/>
          </a:p>
        </p:txBody>
      </p:sp>
      <p:sp>
        <p:nvSpPr>
          <p:cNvPr id="740" name="Google Shape;740;p38"/>
          <p:cNvSpPr txBox="1"/>
          <p:nvPr>
            <p:ph idx="1" type="body"/>
          </p:nvPr>
        </p:nvSpPr>
        <p:spPr>
          <a:xfrm>
            <a:off x="388823" y="897731"/>
            <a:ext cx="4065600" cy="391500"/>
          </a:xfrm>
          <a:prstGeom prst="rect">
            <a:avLst/>
          </a:prstGeom>
        </p:spPr>
        <p:txBody>
          <a:bodyPr anchorCtr="0" anchor="b" bIns="0" lIns="0" spcFirstLastPara="1" rIns="0" wrap="square" tIns="0">
            <a:noAutofit/>
          </a:bodyPr>
          <a:lstStyle/>
          <a:p>
            <a:pPr indent="0" lvl="0" marL="0" rtl="0" algn="l">
              <a:spcBef>
                <a:spcPts val="0"/>
              </a:spcBef>
              <a:spcAft>
                <a:spcPts val="200"/>
              </a:spcAft>
              <a:buNone/>
            </a:pPr>
            <a:r>
              <a:rPr lang="en-GB"/>
              <a:t>Creating Network Interaction</a:t>
            </a:r>
            <a:endParaRPr/>
          </a:p>
        </p:txBody>
      </p:sp>
      <p:sp>
        <p:nvSpPr>
          <p:cNvPr id="741" name="Google Shape;741;p38"/>
          <p:cNvSpPr txBox="1"/>
          <p:nvPr>
            <p:ph idx="2" type="body"/>
          </p:nvPr>
        </p:nvSpPr>
        <p:spPr>
          <a:xfrm>
            <a:off x="389150" y="1329927"/>
            <a:ext cx="4065300" cy="1717200"/>
          </a:xfrm>
          <a:prstGeom prst="rect">
            <a:avLst/>
          </a:prstGeom>
        </p:spPr>
        <p:txBody>
          <a:bodyPr anchorCtr="0" anchor="t" bIns="0" lIns="0" spcFirstLastPara="1" rIns="0" wrap="square" tIns="0">
            <a:noAutofit/>
          </a:bodyPr>
          <a:lstStyle/>
          <a:p>
            <a:pPr indent="-317500" lvl="0" marL="457200" rtl="0" algn="l">
              <a:spcBef>
                <a:spcPts val="500"/>
              </a:spcBef>
              <a:spcAft>
                <a:spcPts val="0"/>
              </a:spcAft>
              <a:buSzPts val="1400"/>
              <a:buChar char="●"/>
            </a:pPr>
            <a:r>
              <a:rPr lang="en-GB"/>
              <a:t>Network Properties:</a:t>
            </a:r>
            <a:endParaRPr/>
          </a:p>
          <a:p>
            <a:pPr indent="-317500" lvl="1" marL="914400" rtl="0" algn="l">
              <a:spcBef>
                <a:spcPts val="0"/>
              </a:spcBef>
              <a:spcAft>
                <a:spcPts val="0"/>
              </a:spcAft>
              <a:buSzPts val="1400"/>
              <a:buChar char="○"/>
            </a:pPr>
            <a:r>
              <a:rPr lang="en-GB"/>
              <a:t>Multigraph</a:t>
            </a:r>
            <a:endParaRPr/>
          </a:p>
          <a:p>
            <a:pPr indent="-317500" lvl="1" marL="914400" rtl="0" algn="l">
              <a:spcBef>
                <a:spcPts val="0"/>
              </a:spcBef>
              <a:spcAft>
                <a:spcPts val="0"/>
              </a:spcAft>
              <a:buSzPts val="1400"/>
              <a:buChar char="○"/>
            </a:pPr>
            <a:r>
              <a:rPr lang="en-GB"/>
              <a:t>Nodes: Characters</a:t>
            </a:r>
            <a:endParaRPr/>
          </a:p>
          <a:p>
            <a:pPr indent="-317500" lvl="1" marL="914400" rtl="0" algn="l">
              <a:spcBef>
                <a:spcPts val="0"/>
              </a:spcBef>
              <a:spcAft>
                <a:spcPts val="0"/>
              </a:spcAft>
              <a:buSzPts val="1400"/>
              <a:buChar char="○"/>
            </a:pPr>
            <a:r>
              <a:rPr lang="en-GB"/>
              <a:t>Edges: Interaction </a:t>
            </a:r>
            <a:endParaRPr/>
          </a:p>
          <a:p>
            <a:pPr indent="-317500" lvl="0" marL="457200" rtl="0" algn="l">
              <a:spcBef>
                <a:spcPts val="0"/>
              </a:spcBef>
              <a:spcAft>
                <a:spcPts val="0"/>
              </a:spcAft>
              <a:buSzPts val="1400"/>
              <a:buChar char="●"/>
            </a:pPr>
            <a:r>
              <a:rPr lang="en-GB"/>
              <a:t>Network </a:t>
            </a:r>
            <a:r>
              <a:rPr lang="en-GB"/>
              <a:t>snapshots</a:t>
            </a:r>
            <a:endParaRPr/>
          </a:p>
        </p:txBody>
      </p:sp>
      <p:pic>
        <p:nvPicPr>
          <p:cNvPr id="742" name="Google Shape;742;p38"/>
          <p:cNvPicPr preferRelativeResize="0"/>
          <p:nvPr/>
        </p:nvPicPr>
        <p:blipFill rotWithShape="1">
          <a:blip r:embed="rId3">
            <a:alphaModFix/>
          </a:blip>
          <a:srcRect b="43832" l="0" r="0" t="0"/>
          <a:stretch/>
        </p:blipFill>
        <p:spPr>
          <a:xfrm>
            <a:off x="791375" y="2732555"/>
            <a:ext cx="1810874" cy="1557774"/>
          </a:xfrm>
          <a:prstGeom prst="rect">
            <a:avLst/>
          </a:prstGeom>
          <a:noFill/>
          <a:ln>
            <a:noFill/>
          </a:ln>
        </p:spPr>
      </p:pic>
      <p:sp>
        <p:nvSpPr>
          <p:cNvPr id="743" name="Google Shape;743;p38"/>
          <p:cNvSpPr/>
          <p:nvPr/>
        </p:nvSpPr>
        <p:spPr>
          <a:xfrm>
            <a:off x="3057438" y="3377338"/>
            <a:ext cx="2805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4" name="Google Shape;744;p38"/>
          <p:cNvPicPr preferRelativeResize="0"/>
          <p:nvPr/>
        </p:nvPicPr>
        <p:blipFill rotWithShape="1">
          <a:blip r:embed="rId4">
            <a:alphaModFix/>
          </a:blip>
          <a:srcRect b="17361" l="8559" r="12842" t="20118"/>
          <a:stretch/>
        </p:blipFill>
        <p:spPr>
          <a:xfrm>
            <a:off x="3844775" y="2301038"/>
            <a:ext cx="4260550" cy="242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9"/>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t>Problem Definition Cont.</a:t>
            </a:r>
            <a:endParaRPr sz="2800"/>
          </a:p>
        </p:txBody>
      </p:sp>
      <p:grpSp>
        <p:nvGrpSpPr>
          <p:cNvPr id="750" name="Google Shape;750;p39"/>
          <p:cNvGrpSpPr/>
          <p:nvPr/>
        </p:nvGrpSpPr>
        <p:grpSpPr>
          <a:xfrm>
            <a:off x="4788638" y="2401575"/>
            <a:ext cx="3045012" cy="615600"/>
            <a:chOff x="4788575" y="1588100"/>
            <a:chExt cx="3045012" cy="615600"/>
          </a:xfrm>
        </p:grpSpPr>
        <p:sp>
          <p:nvSpPr>
            <p:cNvPr id="751" name="Google Shape;751;p39"/>
            <p:cNvSpPr/>
            <p:nvPr/>
          </p:nvSpPr>
          <p:spPr>
            <a:xfrm>
              <a:off x="4788575" y="1761800"/>
              <a:ext cx="2805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txBox="1"/>
            <p:nvPr/>
          </p:nvSpPr>
          <p:spPr>
            <a:xfrm>
              <a:off x="5277587" y="1588100"/>
              <a:ext cx="255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262626"/>
                  </a:solidFill>
                  <a:latin typeface="IBM Plex Sans"/>
                  <a:ea typeface="IBM Plex Sans"/>
                  <a:cs typeface="IBM Plex Sans"/>
                  <a:sym typeface="IBM Plex Sans"/>
                </a:rPr>
                <a:t>Important Characters/ Important Relationships</a:t>
              </a:r>
              <a:endParaRPr>
                <a:latin typeface="IBM Plex Sans"/>
                <a:ea typeface="IBM Plex Sans"/>
                <a:cs typeface="IBM Plex Sans"/>
                <a:sym typeface="IBM Plex Sans"/>
              </a:endParaRPr>
            </a:p>
          </p:txBody>
        </p:sp>
      </p:grpSp>
      <p:grpSp>
        <p:nvGrpSpPr>
          <p:cNvPr id="753" name="Google Shape;753;p39"/>
          <p:cNvGrpSpPr/>
          <p:nvPr/>
        </p:nvGrpSpPr>
        <p:grpSpPr>
          <a:xfrm>
            <a:off x="4788638" y="3063900"/>
            <a:ext cx="3971400" cy="400200"/>
            <a:chOff x="4788575" y="1695800"/>
            <a:chExt cx="3971400" cy="400200"/>
          </a:xfrm>
        </p:grpSpPr>
        <p:sp>
          <p:nvSpPr>
            <p:cNvPr id="754" name="Google Shape;754;p39"/>
            <p:cNvSpPr/>
            <p:nvPr/>
          </p:nvSpPr>
          <p:spPr>
            <a:xfrm>
              <a:off x="4788575" y="1761800"/>
              <a:ext cx="2805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9"/>
            <p:cNvSpPr txBox="1"/>
            <p:nvPr/>
          </p:nvSpPr>
          <p:spPr>
            <a:xfrm>
              <a:off x="5277575" y="1695800"/>
              <a:ext cx="34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Size of the graph and important subgraph</a:t>
              </a:r>
              <a:endParaRPr>
                <a:latin typeface="IBM Plex Sans"/>
                <a:ea typeface="IBM Plex Sans"/>
                <a:cs typeface="IBM Plex Sans"/>
                <a:sym typeface="IBM Plex Sans"/>
              </a:endParaRPr>
            </a:p>
          </p:txBody>
        </p:sp>
      </p:grpSp>
      <p:grpSp>
        <p:nvGrpSpPr>
          <p:cNvPr id="756" name="Google Shape;756;p39"/>
          <p:cNvGrpSpPr/>
          <p:nvPr/>
        </p:nvGrpSpPr>
        <p:grpSpPr>
          <a:xfrm>
            <a:off x="4788638" y="3618525"/>
            <a:ext cx="3292200" cy="400200"/>
            <a:chOff x="4788575" y="1695800"/>
            <a:chExt cx="3292200" cy="400200"/>
          </a:xfrm>
        </p:grpSpPr>
        <p:sp>
          <p:nvSpPr>
            <p:cNvPr id="757" name="Google Shape;757;p39"/>
            <p:cNvSpPr/>
            <p:nvPr/>
          </p:nvSpPr>
          <p:spPr>
            <a:xfrm>
              <a:off x="4788575" y="1761800"/>
              <a:ext cx="2805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txBox="1"/>
            <p:nvPr/>
          </p:nvSpPr>
          <p:spPr>
            <a:xfrm>
              <a:off x="5277575" y="1695800"/>
              <a:ext cx="280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262626"/>
                  </a:solidFill>
                  <a:latin typeface="IBM Plex Sans"/>
                  <a:ea typeface="IBM Plex Sans"/>
                  <a:cs typeface="IBM Plex Sans"/>
                  <a:sym typeface="IBM Plex Sans"/>
                </a:rPr>
                <a:t>Graph changes through time</a:t>
              </a:r>
              <a:endParaRPr>
                <a:latin typeface="IBM Plex Sans"/>
                <a:ea typeface="IBM Plex Sans"/>
                <a:cs typeface="IBM Plex Sans"/>
                <a:sym typeface="IBM Plex Sans"/>
              </a:endParaRPr>
            </a:p>
          </p:txBody>
        </p:sp>
      </p:grpSp>
      <p:sp>
        <p:nvSpPr>
          <p:cNvPr id="759" name="Google Shape;759;p39"/>
          <p:cNvSpPr txBox="1"/>
          <p:nvPr>
            <p:ph idx="3" type="body"/>
          </p:nvPr>
        </p:nvSpPr>
        <p:spPr>
          <a:xfrm>
            <a:off x="376338" y="897731"/>
            <a:ext cx="4073100" cy="391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a:t>Network Analysis</a:t>
            </a:r>
            <a:endParaRPr/>
          </a:p>
        </p:txBody>
      </p:sp>
      <p:sp>
        <p:nvSpPr>
          <p:cNvPr id="760" name="Google Shape;760;p39"/>
          <p:cNvSpPr txBox="1"/>
          <p:nvPr>
            <p:ph idx="4" type="body"/>
          </p:nvPr>
        </p:nvSpPr>
        <p:spPr>
          <a:xfrm>
            <a:off x="376250" y="1329927"/>
            <a:ext cx="4075500" cy="15735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GB"/>
              <a:t>Finding patterns in</a:t>
            </a:r>
            <a:endParaRPr/>
          </a:p>
          <a:p>
            <a:pPr indent="-317500" lvl="1" marL="914400" rtl="0" algn="l">
              <a:spcBef>
                <a:spcPts val="0"/>
              </a:spcBef>
              <a:spcAft>
                <a:spcPts val="0"/>
              </a:spcAft>
              <a:buSzPts val="1400"/>
              <a:buChar char="○"/>
            </a:pPr>
            <a:r>
              <a:rPr lang="en-GB"/>
              <a:t>Single work</a:t>
            </a:r>
            <a:endParaRPr/>
          </a:p>
          <a:p>
            <a:pPr indent="-317500" lvl="1" marL="914400" rtl="0" algn="l">
              <a:spcBef>
                <a:spcPts val="0"/>
              </a:spcBef>
              <a:spcAft>
                <a:spcPts val="0"/>
              </a:spcAft>
              <a:buSzPts val="1400"/>
              <a:buChar char="○"/>
            </a:pPr>
            <a:r>
              <a:rPr lang="en-GB"/>
              <a:t>Author’s works</a:t>
            </a:r>
            <a:endParaRPr/>
          </a:p>
          <a:p>
            <a:pPr indent="-317500" lvl="1" marL="914400" rtl="0" algn="l">
              <a:spcBef>
                <a:spcPts val="0"/>
              </a:spcBef>
              <a:spcAft>
                <a:spcPts val="0"/>
              </a:spcAft>
              <a:buSzPts val="1400"/>
              <a:buChar char="○"/>
            </a:pPr>
            <a:r>
              <a:rPr lang="en-GB"/>
              <a:t>Categories</a:t>
            </a:r>
            <a:endParaRPr/>
          </a:p>
          <a:p>
            <a:pPr indent="0" lvl="0" marL="0" rtl="0" algn="l">
              <a:spcBef>
                <a:spcPts val="0"/>
              </a:spcBef>
              <a:spcAft>
                <a:spcPts val="200"/>
              </a:spcAft>
              <a:buNone/>
            </a:pPr>
            <a:r>
              <a:t/>
            </a:r>
            <a:endParaRPr/>
          </a:p>
        </p:txBody>
      </p:sp>
      <p:pic>
        <p:nvPicPr>
          <p:cNvPr id="761" name="Google Shape;761;p39"/>
          <p:cNvPicPr preferRelativeResize="0"/>
          <p:nvPr/>
        </p:nvPicPr>
        <p:blipFill rotWithShape="1">
          <a:blip r:embed="rId3">
            <a:alphaModFix/>
          </a:blip>
          <a:srcRect b="17361" l="8559" r="12842" t="20118"/>
          <a:stretch/>
        </p:blipFill>
        <p:spPr>
          <a:xfrm>
            <a:off x="376250" y="2250148"/>
            <a:ext cx="3568724" cy="202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0"/>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solidFill>
                  <a:srgbClr val="E11837"/>
                </a:solidFill>
                <a:latin typeface="Arial"/>
                <a:ea typeface="Arial"/>
                <a:cs typeface="Arial"/>
                <a:sym typeface="Arial"/>
              </a:rPr>
              <a:t>Dataset and Methods</a:t>
            </a:r>
            <a:endParaRPr sz="2800"/>
          </a:p>
        </p:txBody>
      </p:sp>
      <p:sp>
        <p:nvSpPr>
          <p:cNvPr id="767" name="Google Shape;767;p40"/>
          <p:cNvSpPr txBox="1"/>
          <p:nvPr/>
        </p:nvSpPr>
        <p:spPr>
          <a:xfrm>
            <a:off x="1186950" y="1582600"/>
            <a:ext cx="61008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1100"/>
              </a:spcAft>
              <a:buNone/>
            </a:pPr>
            <a:r>
              <a:rPr lang="en-GB" sz="1600">
                <a:highlight>
                  <a:srgbClr val="FFFFFF"/>
                </a:highlight>
              </a:rPr>
              <a:t>Project </a:t>
            </a:r>
            <a:r>
              <a:rPr lang="en-GB" sz="1600">
                <a:solidFill>
                  <a:srgbClr val="FF0000"/>
                </a:solidFill>
                <a:highlight>
                  <a:srgbClr val="FFFFFF"/>
                </a:highlight>
              </a:rPr>
              <a:t>Gutenberg</a:t>
            </a:r>
            <a:r>
              <a:rPr lang="en-GB" sz="1600">
                <a:highlight>
                  <a:srgbClr val="FFFFFF"/>
                </a:highlight>
              </a:rPr>
              <a:t> is a library of over 60,000 free eBooks</a:t>
            </a:r>
            <a:endParaRPr sz="1600">
              <a:highlight>
                <a:srgbClr val="FFFFFF"/>
              </a:highlight>
            </a:endParaRPr>
          </a:p>
        </p:txBody>
      </p:sp>
      <p:sp>
        <p:nvSpPr>
          <p:cNvPr id="768" name="Google Shape;768;p40"/>
          <p:cNvSpPr txBox="1"/>
          <p:nvPr/>
        </p:nvSpPr>
        <p:spPr>
          <a:xfrm>
            <a:off x="819325" y="2746900"/>
            <a:ext cx="7449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rPr>
              <a:t>This dataset contains </a:t>
            </a:r>
            <a:r>
              <a:rPr lang="en-GB">
                <a:solidFill>
                  <a:srgbClr val="FF0000"/>
                </a:solidFill>
              </a:rPr>
              <a:t>3036 books</a:t>
            </a:r>
            <a:r>
              <a:rPr lang="en-GB">
                <a:solidFill>
                  <a:schemeClr val="dk1"/>
                </a:solidFill>
              </a:rPr>
              <a:t> from </a:t>
            </a:r>
            <a:r>
              <a:rPr lang="en-GB">
                <a:solidFill>
                  <a:srgbClr val="FF0000"/>
                </a:solidFill>
              </a:rPr>
              <a:t>142 authors</a:t>
            </a:r>
            <a:r>
              <a:rPr lang="en-GB">
                <a:solidFill>
                  <a:schemeClr val="dk1"/>
                </a:solidFill>
              </a:rPr>
              <a:t>. All books are in English, in “txt” format.</a:t>
            </a:r>
            <a:endParaRPr/>
          </a:p>
        </p:txBody>
      </p:sp>
      <p:cxnSp>
        <p:nvCxnSpPr>
          <p:cNvPr id="769" name="Google Shape;769;p40"/>
          <p:cNvCxnSpPr>
            <a:stCxn id="770" idx="2"/>
            <a:endCxn id="767" idx="0"/>
          </p:cNvCxnSpPr>
          <p:nvPr/>
        </p:nvCxnSpPr>
        <p:spPr>
          <a:xfrm flipH="1" rot="-5400000">
            <a:off x="2187750" y="-467000"/>
            <a:ext cx="878400" cy="3220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771" name="Google Shape;771;p40"/>
          <p:cNvCxnSpPr>
            <a:stCxn id="767" idx="2"/>
            <a:endCxn id="768" idx="0"/>
          </p:cNvCxnSpPr>
          <p:nvPr/>
        </p:nvCxnSpPr>
        <p:spPr>
          <a:xfrm flipH="1" rot="-5400000">
            <a:off x="4024200" y="2226850"/>
            <a:ext cx="733200" cy="3069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770" name="Google Shape;770;p40"/>
          <p:cNvSpPr/>
          <p:nvPr/>
        </p:nvSpPr>
        <p:spPr>
          <a:xfrm>
            <a:off x="303450" y="273100"/>
            <a:ext cx="1426200" cy="43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000"/>
                                        <p:tgtEl>
                                          <p:spTgt spid="767"/>
                                        </p:tgtEl>
                                      </p:cBhvr>
                                    </p:animEffect>
                                  </p:childTnLst>
                                </p:cTn>
                              </p:par>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67"/>
                                        </p:tgtEl>
                                      </p:cBhvr>
                                    </p:animEffect>
                                    <p:set>
                                      <p:cBhvr>
                                        <p:cTn dur="1" fill="hold">
                                          <p:stCondLst>
                                            <p:cond delay="1000"/>
                                          </p:stCondLst>
                                        </p:cTn>
                                        <p:tgtEl>
                                          <p:spTgt spid="7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69"/>
                                        </p:tgtEl>
                                      </p:cBhvr>
                                    </p:animEffect>
                                    <p:set>
                                      <p:cBhvr>
                                        <p:cTn dur="1" fill="hold">
                                          <p:stCondLst>
                                            <p:cond delay="1000"/>
                                          </p:stCondLst>
                                        </p:cTn>
                                        <p:tgtEl>
                                          <p:spTgt spid="7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71"/>
                                        </p:tgtEl>
                                      </p:cBhvr>
                                    </p:animEffect>
                                    <p:set>
                                      <p:cBhvr>
                                        <p:cTn dur="1" fill="hold">
                                          <p:stCondLst>
                                            <p:cond delay="1000"/>
                                          </p:stCondLst>
                                        </p:cTn>
                                        <p:tgtEl>
                                          <p:spTgt spid="7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70"/>
                                        </p:tgtEl>
                                      </p:cBhvr>
                                    </p:animEffect>
                                    <p:set>
                                      <p:cBhvr>
                                        <p:cTn dur="1" fill="hold">
                                          <p:stCondLst>
                                            <p:cond delay="1000"/>
                                          </p:stCondLst>
                                        </p:cTn>
                                        <p:tgtEl>
                                          <p:spTgt spid="7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68"/>
                                        </p:tgtEl>
                                      </p:cBhvr>
                                    </p:animEffect>
                                    <p:set>
                                      <p:cBhvr>
                                        <p:cTn dur="1" fill="hold">
                                          <p:stCondLst>
                                            <p:cond delay="1000"/>
                                          </p:stCondLst>
                                        </p:cTn>
                                        <p:tgtEl>
                                          <p:spTgt spid="7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1"/>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solidFill>
                  <a:srgbClr val="E11837"/>
                </a:solidFill>
                <a:latin typeface="Arial"/>
                <a:ea typeface="Arial"/>
                <a:cs typeface="Arial"/>
                <a:sym typeface="Arial"/>
              </a:rPr>
              <a:t>Dataset and Methods</a:t>
            </a:r>
            <a:endParaRPr/>
          </a:p>
        </p:txBody>
      </p:sp>
      <p:sp>
        <p:nvSpPr>
          <p:cNvPr id="777" name="Google Shape;777;p41"/>
          <p:cNvSpPr txBox="1"/>
          <p:nvPr/>
        </p:nvSpPr>
        <p:spPr>
          <a:xfrm>
            <a:off x="573825" y="1163600"/>
            <a:ext cx="17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1. Name extraction</a:t>
            </a:r>
            <a:endParaRPr>
              <a:latin typeface="IBM Plex Sans"/>
              <a:ea typeface="IBM Plex Sans"/>
              <a:cs typeface="IBM Plex Sans"/>
              <a:sym typeface="IBM Plex Sans"/>
            </a:endParaRPr>
          </a:p>
        </p:txBody>
      </p:sp>
      <p:sp>
        <p:nvSpPr>
          <p:cNvPr id="778" name="Google Shape;778;p41"/>
          <p:cNvSpPr txBox="1"/>
          <p:nvPr/>
        </p:nvSpPr>
        <p:spPr>
          <a:xfrm>
            <a:off x="71875" y="1765175"/>
            <a:ext cx="2781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latin typeface="IBM Plex Sans"/>
                <a:ea typeface="IBM Plex Sans"/>
                <a:cs typeface="IBM Plex Sans"/>
                <a:sym typeface="IBM Plex Sans"/>
              </a:rPr>
              <a:t>Named Entity Recognition(NER)</a:t>
            </a:r>
            <a:endParaRPr>
              <a:latin typeface="IBM Plex Sans"/>
              <a:ea typeface="IBM Plex Sans"/>
              <a:cs typeface="IBM Plex Sans"/>
              <a:sym typeface="IBM Plex Sans"/>
            </a:endParaRPr>
          </a:p>
        </p:txBody>
      </p:sp>
      <p:sp>
        <p:nvSpPr>
          <p:cNvPr id="779" name="Google Shape;779;p41"/>
          <p:cNvSpPr txBox="1"/>
          <p:nvPr/>
        </p:nvSpPr>
        <p:spPr>
          <a:xfrm>
            <a:off x="2149650" y="2314588"/>
            <a:ext cx="17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Stanford CoreNLP</a:t>
            </a:r>
            <a:endParaRPr>
              <a:latin typeface="IBM Plex Sans"/>
              <a:ea typeface="IBM Plex Sans"/>
              <a:cs typeface="IBM Plex Sans"/>
              <a:sym typeface="IBM Plex Sans"/>
            </a:endParaRPr>
          </a:p>
        </p:txBody>
      </p:sp>
      <p:sp>
        <p:nvSpPr>
          <p:cNvPr id="780" name="Google Shape;780;p41"/>
          <p:cNvSpPr txBox="1"/>
          <p:nvPr/>
        </p:nvSpPr>
        <p:spPr>
          <a:xfrm>
            <a:off x="136763" y="2314600"/>
            <a:ext cx="71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SpaCy</a:t>
            </a:r>
            <a:endParaRPr>
              <a:latin typeface="IBM Plex Sans"/>
              <a:ea typeface="IBM Plex Sans"/>
              <a:cs typeface="IBM Plex Sans"/>
              <a:sym typeface="IBM Plex Sans"/>
            </a:endParaRPr>
          </a:p>
        </p:txBody>
      </p:sp>
      <p:sp>
        <p:nvSpPr>
          <p:cNvPr id="781" name="Google Shape;781;p41"/>
          <p:cNvSpPr txBox="1"/>
          <p:nvPr/>
        </p:nvSpPr>
        <p:spPr>
          <a:xfrm>
            <a:off x="1245025" y="2314600"/>
            <a:ext cx="65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NLTK</a:t>
            </a:r>
            <a:endParaRPr>
              <a:latin typeface="IBM Plex Sans"/>
              <a:ea typeface="IBM Plex Sans"/>
              <a:cs typeface="IBM Plex Sans"/>
              <a:sym typeface="IBM Plex Sans"/>
            </a:endParaRPr>
          </a:p>
        </p:txBody>
      </p:sp>
      <p:sp>
        <p:nvSpPr>
          <p:cNvPr id="782" name="Google Shape;782;p41"/>
          <p:cNvSpPr txBox="1"/>
          <p:nvPr/>
        </p:nvSpPr>
        <p:spPr>
          <a:xfrm>
            <a:off x="2094925" y="2890063"/>
            <a:ext cx="75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Tokens</a:t>
            </a:r>
            <a:endParaRPr>
              <a:latin typeface="IBM Plex Sans"/>
              <a:ea typeface="IBM Plex Sans"/>
              <a:cs typeface="IBM Plex Sans"/>
              <a:sym typeface="IBM Plex Sans"/>
            </a:endParaRPr>
          </a:p>
        </p:txBody>
      </p:sp>
      <p:sp>
        <p:nvSpPr>
          <p:cNvPr id="783" name="Google Shape;783;p41"/>
          <p:cNvSpPr txBox="1"/>
          <p:nvPr/>
        </p:nvSpPr>
        <p:spPr>
          <a:xfrm>
            <a:off x="322225" y="3356963"/>
            <a:ext cx="483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“Mr. and Mrs. Dursley, of number four, Privet Drive, were proud to say that they were perfectly normal, thank you very much.”, Harry Potter and the Philosopher’s Stone</a:t>
            </a:r>
            <a:endParaRPr/>
          </a:p>
        </p:txBody>
      </p:sp>
      <p:sp>
        <p:nvSpPr>
          <p:cNvPr id="784" name="Google Shape;784;p41"/>
          <p:cNvSpPr txBox="1"/>
          <p:nvPr/>
        </p:nvSpPr>
        <p:spPr>
          <a:xfrm>
            <a:off x="71875" y="4254950"/>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(‘Mr.’, ‘O’), (‘and’, ‘O’), (‘Mrs.’, ‘O’), </a:t>
            </a:r>
            <a:r>
              <a:rPr lang="en-GB" sz="1200">
                <a:solidFill>
                  <a:srgbClr val="FF0000"/>
                </a:solidFill>
              </a:rPr>
              <a:t>(‘Dursley’, ‘PERSON’)</a:t>
            </a:r>
            <a:r>
              <a:rPr lang="en-GB" sz="1200"/>
              <a:t>, (‘,’, ‘O’), (‘of’, ‘O’), (‘number’, ‘O’), (‘four’, ‘NUMBER’), (‘,’, ‘O’), (‘Privet’, ‘LOCATION’), (‘Drive’, ‘LOCATION’), (‘,’, ‘O’), (‘were’, ‘O’), (‘proud’, ‘O’), (‘to’, ‘O’), (‘say’, ‘O’), (‘that’, ‘O’), (‘they’, ‘O’), (‘were’, ‘O’), (‘perfectly‘, ‘O’), (‘normal’, ‘O’), (‘,’, ‘O’), (‘thank’, ‘O’), (‘you’, ‘O’), (‘very’, ‘O’), (‘much’, ‘O’), (‘.’, ‘O’).</a:t>
            </a:r>
            <a:endParaRPr sz="1200"/>
          </a:p>
        </p:txBody>
      </p:sp>
      <p:sp>
        <p:nvSpPr>
          <p:cNvPr id="785" name="Google Shape;785;p41"/>
          <p:cNvSpPr/>
          <p:nvPr/>
        </p:nvSpPr>
        <p:spPr>
          <a:xfrm>
            <a:off x="2496950" y="287675"/>
            <a:ext cx="1518900" cy="42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6" name="Google Shape;786;p41"/>
          <p:cNvCxnSpPr>
            <a:stCxn id="785" idx="2"/>
            <a:endCxn id="777" idx="0"/>
          </p:cNvCxnSpPr>
          <p:nvPr/>
        </p:nvCxnSpPr>
        <p:spPr>
          <a:xfrm rot="5400000">
            <a:off x="2114600" y="21875"/>
            <a:ext cx="454500" cy="1829100"/>
          </a:xfrm>
          <a:prstGeom prst="curvedConnector3">
            <a:avLst>
              <a:gd fmla="val 49992" name="adj1"/>
            </a:avLst>
          </a:prstGeom>
          <a:noFill/>
          <a:ln cap="flat" cmpd="sng" w="9525">
            <a:solidFill>
              <a:schemeClr val="dk2"/>
            </a:solidFill>
            <a:prstDash val="solid"/>
            <a:round/>
            <a:headEnd len="med" w="med" type="none"/>
            <a:tailEnd len="med" w="med" type="none"/>
          </a:ln>
        </p:spPr>
      </p:cxnSp>
      <p:cxnSp>
        <p:nvCxnSpPr>
          <p:cNvPr id="787" name="Google Shape;787;p41"/>
          <p:cNvCxnSpPr>
            <a:endCxn id="778" idx="0"/>
          </p:cNvCxnSpPr>
          <p:nvPr/>
        </p:nvCxnSpPr>
        <p:spPr>
          <a:xfrm flipH="1" rot="-5400000">
            <a:off x="1289725" y="1592225"/>
            <a:ext cx="201300" cy="144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788" name="Google Shape;788;p41"/>
          <p:cNvCxnSpPr>
            <a:stCxn id="778" idx="3"/>
            <a:endCxn id="779" idx="0"/>
          </p:cNvCxnSpPr>
          <p:nvPr/>
        </p:nvCxnSpPr>
        <p:spPr>
          <a:xfrm>
            <a:off x="2853475" y="1965275"/>
            <a:ext cx="149400" cy="349200"/>
          </a:xfrm>
          <a:prstGeom prst="curvedConnector2">
            <a:avLst/>
          </a:prstGeom>
          <a:noFill/>
          <a:ln cap="flat" cmpd="sng" w="9525">
            <a:solidFill>
              <a:schemeClr val="dk2"/>
            </a:solidFill>
            <a:prstDash val="solid"/>
            <a:round/>
            <a:headEnd len="med" w="med" type="none"/>
            <a:tailEnd len="med" w="med" type="none"/>
          </a:ln>
        </p:spPr>
      </p:cxnSp>
      <p:cxnSp>
        <p:nvCxnSpPr>
          <p:cNvPr id="789" name="Google Shape;789;p41"/>
          <p:cNvCxnSpPr>
            <a:stCxn id="779" idx="2"/>
            <a:endCxn id="782" idx="0"/>
          </p:cNvCxnSpPr>
          <p:nvPr/>
        </p:nvCxnSpPr>
        <p:spPr>
          <a:xfrm rot="5400000">
            <a:off x="2651100" y="2538088"/>
            <a:ext cx="175200" cy="528600"/>
          </a:xfrm>
          <a:prstGeom prst="curvedConnector3">
            <a:avLst>
              <a:gd fmla="val 50021" name="adj1"/>
            </a:avLst>
          </a:prstGeom>
          <a:noFill/>
          <a:ln cap="flat" cmpd="sng" w="9525">
            <a:solidFill>
              <a:schemeClr val="dk2"/>
            </a:solidFill>
            <a:prstDash val="solid"/>
            <a:round/>
            <a:headEnd len="med" w="med" type="none"/>
            <a:tailEnd len="med" w="med" type="none"/>
          </a:ln>
        </p:spPr>
      </p:cxnSp>
      <p:cxnSp>
        <p:nvCxnSpPr>
          <p:cNvPr id="790" name="Google Shape;790;p41"/>
          <p:cNvCxnSpPr/>
          <p:nvPr/>
        </p:nvCxnSpPr>
        <p:spPr>
          <a:xfrm>
            <a:off x="2439425" y="3233375"/>
            <a:ext cx="517800" cy="2532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791" name="Google Shape;791;p41"/>
          <p:cNvSpPr/>
          <p:nvPr/>
        </p:nvSpPr>
        <p:spPr>
          <a:xfrm>
            <a:off x="2209300" y="2335850"/>
            <a:ext cx="1518900" cy="34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1"/>
          <p:cNvSpPr/>
          <p:nvPr/>
        </p:nvSpPr>
        <p:spPr>
          <a:xfrm>
            <a:off x="2496950" y="4349525"/>
            <a:ext cx="1518900" cy="20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3" name="Google Shape;793;p41"/>
          <p:cNvCxnSpPr>
            <a:endCxn id="792" idx="0"/>
          </p:cNvCxnSpPr>
          <p:nvPr/>
        </p:nvCxnSpPr>
        <p:spPr>
          <a:xfrm>
            <a:off x="2842100" y="4096325"/>
            <a:ext cx="414300" cy="253200"/>
          </a:xfrm>
          <a:prstGeom prst="curvedConnector2">
            <a:avLst/>
          </a:prstGeom>
          <a:noFill/>
          <a:ln cap="flat" cmpd="sng" w="9525">
            <a:solidFill>
              <a:schemeClr val="dk2"/>
            </a:solidFill>
            <a:prstDash val="solid"/>
            <a:round/>
            <a:headEnd len="med" w="med" type="none"/>
            <a:tailEnd len="med" w="med" type="none"/>
          </a:ln>
        </p:spPr>
      </p:cxnSp>
      <p:sp>
        <p:nvSpPr>
          <p:cNvPr id="794" name="Google Shape;794;p41"/>
          <p:cNvSpPr txBox="1"/>
          <p:nvPr/>
        </p:nvSpPr>
        <p:spPr>
          <a:xfrm>
            <a:off x="4089000" y="1152100"/>
            <a:ext cx="170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2</a:t>
            </a:r>
            <a:r>
              <a:rPr lang="en-GB">
                <a:latin typeface="IBM Plex Sans"/>
                <a:ea typeface="IBM Plex Sans"/>
                <a:cs typeface="IBM Plex Sans"/>
                <a:sym typeface="IBM Plex Sans"/>
              </a:rPr>
              <a:t>. Creating a basic interaction graph</a:t>
            </a:r>
            <a:endParaRPr>
              <a:latin typeface="IBM Plex Sans"/>
              <a:ea typeface="IBM Plex Sans"/>
              <a:cs typeface="IBM Plex Sans"/>
              <a:sym typeface="IBM Plex Sans"/>
            </a:endParaRPr>
          </a:p>
        </p:txBody>
      </p:sp>
      <p:cxnSp>
        <p:nvCxnSpPr>
          <p:cNvPr id="795" name="Google Shape;795;p41"/>
          <p:cNvCxnSpPr>
            <a:stCxn id="785" idx="2"/>
            <a:endCxn id="794" idx="0"/>
          </p:cNvCxnSpPr>
          <p:nvPr/>
        </p:nvCxnSpPr>
        <p:spPr>
          <a:xfrm flipH="1" rot="-5400000">
            <a:off x="3878000" y="87575"/>
            <a:ext cx="442800" cy="1686000"/>
          </a:xfrm>
          <a:prstGeom prst="curvedConnector3">
            <a:avLst>
              <a:gd fmla="val 50014" name="adj1"/>
            </a:avLst>
          </a:prstGeom>
          <a:noFill/>
          <a:ln cap="flat" cmpd="sng" w="9525">
            <a:solidFill>
              <a:schemeClr val="dk2"/>
            </a:solidFill>
            <a:prstDash val="solid"/>
            <a:round/>
            <a:headEnd len="med" w="med" type="none"/>
            <a:tailEnd len="med" w="med" type="none"/>
          </a:ln>
        </p:spPr>
      </p:cxnSp>
      <p:sp>
        <p:nvSpPr>
          <p:cNvPr id="796" name="Google Shape;796;p41"/>
          <p:cNvSpPr txBox="1"/>
          <p:nvPr/>
        </p:nvSpPr>
        <p:spPr>
          <a:xfrm>
            <a:off x="6038525" y="813500"/>
            <a:ext cx="3105600" cy="310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rgbClr val="262626"/>
                </a:solidFill>
                <a:latin typeface="IBM Plex Sans"/>
                <a:ea typeface="IBM Plex Sans"/>
                <a:cs typeface="IBM Plex Sans"/>
                <a:sym typeface="IBM Plex Sans"/>
              </a:rPr>
              <a:t>Character Interaction Network is represented as an </a:t>
            </a:r>
            <a:r>
              <a:rPr lang="en-GB">
                <a:solidFill>
                  <a:srgbClr val="FF0000"/>
                </a:solidFill>
                <a:latin typeface="IBM Plex Sans"/>
                <a:ea typeface="IBM Plex Sans"/>
                <a:cs typeface="IBM Plex Sans"/>
                <a:sym typeface="IBM Plex Sans"/>
              </a:rPr>
              <a:t>undirected</a:t>
            </a:r>
            <a:r>
              <a:rPr lang="en-GB">
                <a:solidFill>
                  <a:srgbClr val="262626"/>
                </a:solidFill>
                <a:latin typeface="IBM Plex Sans"/>
                <a:ea typeface="IBM Plex Sans"/>
                <a:cs typeface="IBM Plex Sans"/>
                <a:sym typeface="IBM Plex Sans"/>
              </a:rPr>
              <a:t>, </a:t>
            </a:r>
            <a:r>
              <a:rPr lang="en-GB">
                <a:solidFill>
                  <a:srgbClr val="FF0000"/>
                </a:solidFill>
                <a:latin typeface="IBM Plex Sans"/>
                <a:ea typeface="IBM Plex Sans"/>
                <a:cs typeface="IBM Plex Sans"/>
                <a:sym typeface="IBM Plex Sans"/>
              </a:rPr>
              <a:t>unweighted</a:t>
            </a:r>
            <a:r>
              <a:rPr lang="en-GB">
                <a:solidFill>
                  <a:srgbClr val="262626"/>
                </a:solidFill>
                <a:latin typeface="IBM Plex Sans"/>
                <a:ea typeface="IBM Plex Sans"/>
                <a:cs typeface="IBM Plex Sans"/>
                <a:sym typeface="IBM Plex Sans"/>
              </a:rPr>
              <a:t>, dynamic </a:t>
            </a:r>
            <a:r>
              <a:rPr lang="en-GB">
                <a:solidFill>
                  <a:srgbClr val="FF0000"/>
                </a:solidFill>
                <a:latin typeface="IBM Plex Sans"/>
                <a:ea typeface="IBM Plex Sans"/>
                <a:cs typeface="IBM Plex Sans"/>
                <a:sym typeface="IBM Plex Sans"/>
              </a:rPr>
              <a:t>multigraph</a:t>
            </a:r>
            <a:r>
              <a:rPr lang="en-GB">
                <a:solidFill>
                  <a:srgbClr val="262626"/>
                </a:solidFill>
                <a:latin typeface="IBM Plex Sans"/>
                <a:ea typeface="IBM Plex Sans"/>
                <a:cs typeface="IBM Plex Sans"/>
                <a:sym typeface="IBM Plex Sans"/>
              </a:rPr>
              <a:t> 𝐺</a:t>
            </a:r>
            <a:endParaRPr>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0"/>
              </a:spcAft>
              <a:buNone/>
            </a:pPr>
            <a:r>
              <a:t/>
            </a:r>
            <a:endParaRPr>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0"/>
              </a:spcAft>
              <a:buNone/>
            </a:pPr>
            <a:r>
              <a:rPr lang="en-GB">
                <a:solidFill>
                  <a:srgbClr val="FF0000"/>
                </a:solidFill>
                <a:latin typeface="IBM Plex Sans"/>
                <a:ea typeface="IBM Plex Sans"/>
                <a:cs typeface="IBM Plex Sans"/>
                <a:sym typeface="IBM Plex Sans"/>
              </a:rPr>
              <a:t>10</a:t>
            </a:r>
            <a:r>
              <a:rPr lang="en-GB">
                <a:solidFill>
                  <a:srgbClr val="262626"/>
                </a:solidFill>
                <a:latin typeface="IBM Plex Sans"/>
                <a:ea typeface="IBM Plex Sans"/>
                <a:cs typeface="IBM Plex Sans"/>
                <a:sym typeface="IBM Plex Sans"/>
              </a:rPr>
              <a:t> lines</a:t>
            </a:r>
            <a:endParaRPr>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0"/>
              </a:spcAft>
              <a:buNone/>
            </a:pPr>
            <a:r>
              <a:t/>
            </a:r>
            <a:endParaRPr>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0"/>
              </a:spcAft>
              <a:buNone/>
            </a:pPr>
            <a:r>
              <a:rPr lang="en-GB">
                <a:solidFill>
                  <a:srgbClr val="262626"/>
                </a:solidFill>
                <a:latin typeface="IBM Plex Sans"/>
                <a:ea typeface="IBM Plex Sans"/>
                <a:cs typeface="IBM Plex Sans"/>
                <a:sym typeface="IBM Plex Sans"/>
              </a:rPr>
              <a:t>𝐺(𝑉, 𝐸) : The graph representing the network</a:t>
            </a:r>
            <a:endParaRPr>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0"/>
              </a:spcAft>
              <a:buNone/>
            </a:pPr>
            <a:r>
              <a:rPr lang="en-GB">
                <a:solidFill>
                  <a:srgbClr val="262626"/>
                </a:solidFill>
                <a:latin typeface="IBM Plex Sans"/>
                <a:ea typeface="IBM Plex Sans"/>
                <a:cs typeface="IBM Plex Sans"/>
                <a:sym typeface="IBM Plex Sans"/>
              </a:rPr>
              <a:t>𝑣 ∈ 𝑉 : a unique character</a:t>
            </a:r>
            <a:endParaRPr>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300"/>
              </a:spcAft>
              <a:buNone/>
            </a:pPr>
            <a:r>
              <a:rPr lang="en-GB">
                <a:solidFill>
                  <a:srgbClr val="262626"/>
                </a:solidFill>
                <a:latin typeface="IBM Plex Sans"/>
                <a:ea typeface="IBM Plex Sans"/>
                <a:cs typeface="IBM Plex Sans"/>
                <a:sym typeface="IBM Plex Sans"/>
              </a:rPr>
              <a:t>{𝑢, 𝑣, 𝑖}𝑡 ∈ 𝐸 : an interaction between characters u and v at time t</a:t>
            </a:r>
            <a:endParaRPr>
              <a:solidFill>
                <a:srgbClr val="262626"/>
              </a:solidFill>
              <a:latin typeface="IBM Plex Sans"/>
              <a:ea typeface="IBM Plex Sans"/>
              <a:cs typeface="IBM Plex Sans"/>
              <a:sym typeface="IBM Plex Sans"/>
            </a:endParaRPr>
          </a:p>
        </p:txBody>
      </p:sp>
      <p:cxnSp>
        <p:nvCxnSpPr>
          <p:cNvPr id="797" name="Google Shape;797;p41"/>
          <p:cNvCxnSpPr>
            <a:stCxn id="794" idx="3"/>
          </p:cNvCxnSpPr>
          <p:nvPr/>
        </p:nvCxnSpPr>
        <p:spPr>
          <a:xfrm flipH="1" rot="10800000">
            <a:off x="5795700" y="1217200"/>
            <a:ext cx="350400" cy="2427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798" name="Google Shape;798;p41"/>
          <p:cNvCxnSpPr>
            <a:stCxn id="794" idx="3"/>
          </p:cNvCxnSpPr>
          <p:nvPr/>
        </p:nvCxnSpPr>
        <p:spPr>
          <a:xfrm>
            <a:off x="5795700" y="1459900"/>
            <a:ext cx="314400" cy="652500"/>
          </a:xfrm>
          <a:prstGeom prst="curvedConnector2">
            <a:avLst/>
          </a:prstGeom>
          <a:noFill/>
          <a:ln cap="flat" cmpd="sng" w="9525">
            <a:solidFill>
              <a:schemeClr val="dk2"/>
            </a:solidFill>
            <a:prstDash val="solid"/>
            <a:round/>
            <a:headEnd len="med" w="med" type="none"/>
            <a:tailEnd len="med" w="med" type="none"/>
          </a:ln>
        </p:spPr>
      </p:cxnSp>
      <p:cxnSp>
        <p:nvCxnSpPr>
          <p:cNvPr id="799" name="Google Shape;799;p41"/>
          <p:cNvCxnSpPr>
            <a:stCxn id="794" idx="3"/>
          </p:cNvCxnSpPr>
          <p:nvPr/>
        </p:nvCxnSpPr>
        <p:spPr>
          <a:xfrm>
            <a:off x="5795700" y="1459900"/>
            <a:ext cx="290700" cy="1857600"/>
          </a:xfrm>
          <a:prstGeom prst="curvedConnector2">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1000"/>
                                        <p:tgtEl>
                                          <p:spTgt spid="777"/>
                                        </p:tgtEl>
                                      </p:cBhvr>
                                    </p:animEffect>
                                  </p:childTnLst>
                                </p:cTn>
                              </p:par>
                              <p:par>
                                <p:cTn fill="hold" nodeType="with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000"/>
                                        <p:tgtEl>
                                          <p:spTgt spid="786"/>
                                        </p:tgtEl>
                                      </p:cBhvr>
                                    </p:animEffect>
                                  </p:childTnLst>
                                </p:cTn>
                              </p:par>
                              <p:par>
                                <p:cTn fill="hold" nodeType="with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1000"/>
                                        <p:tgtEl>
                                          <p:spTgt spid="7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000"/>
                                        <p:tgtEl>
                                          <p:spTgt spid="778"/>
                                        </p:tgtEl>
                                      </p:cBhvr>
                                    </p:animEffect>
                                  </p:childTnLst>
                                </p:cTn>
                              </p:par>
                              <p:par>
                                <p:cTn fill="hold" nodeType="with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000"/>
                                        <p:tgtEl>
                                          <p:spTgt spid="7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000"/>
                                        <p:tgtEl>
                                          <p:spTgt spid="788"/>
                                        </p:tgtEl>
                                      </p:cBhvr>
                                    </p:animEffect>
                                  </p:childTnLst>
                                </p:cTn>
                              </p:par>
                              <p:par>
                                <p:cTn fill="hold" nodeType="with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1000"/>
                                        <p:tgtEl>
                                          <p:spTgt spid="780"/>
                                        </p:tgtEl>
                                      </p:cBhvr>
                                    </p:animEffect>
                                  </p:childTnLst>
                                </p:cTn>
                              </p:par>
                              <p:par>
                                <p:cTn fill="hold" nodeType="with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000"/>
                                        <p:tgtEl>
                                          <p:spTgt spid="781"/>
                                        </p:tgtEl>
                                      </p:cBhvr>
                                    </p:animEffect>
                                  </p:childTnLst>
                                </p:cTn>
                              </p:par>
                              <p:par>
                                <p:cTn fill="hold" nodeType="with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1000"/>
                                        <p:tgtEl>
                                          <p:spTgt spid="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000"/>
                                        <p:tgtEl>
                                          <p:spTgt spid="791"/>
                                        </p:tgtEl>
                                      </p:cBhvr>
                                    </p:animEffect>
                                  </p:childTnLst>
                                </p:cTn>
                              </p:par>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000"/>
                                        <p:tgtEl>
                                          <p:spTgt spid="789"/>
                                        </p:tgtEl>
                                      </p:cBhvr>
                                    </p:animEffect>
                                  </p:childTnLst>
                                </p:cTn>
                              </p:par>
                              <p:par>
                                <p:cTn fill="hold" nodeType="with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1000"/>
                                        <p:tgtEl>
                                          <p:spTgt spid="7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000"/>
                                        <p:tgtEl>
                                          <p:spTgt spid="790"/>
                                        </p:tgtEl>
                                      </p:cBhvr>
                                    </p:animEffect>
                                  </p:childTnLst>
                                </p:cTn>
                              </p:par>
                              <p:par>
                                <p:cTn fill="hold" nodeType="with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000"/>
                                        <p:tgtEl>
                                          <p:spTgt spid="783"/>
                                        </p:tgtEl>
                                      </p:cBhvr>
                                    </p:animEffect>
                                  </p:childTnLst>
                                </p:cTn>
                              </p:par>
                              <p:par>
                                <p:cTn fill="hold" nodeType="with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000"/>
                                        <p:tgtEl>
                                          <p:spTgt spid="784"/>
                                        </p:tgtEl>
                                      </p:cBhvr>
                                    </p:animEffect>
                                  </p:childTnLst>
                                </p:cTn>
                              </p:par>
                              <p:par>
                                <p:cTn fill="hold" nodeType="withEffect" presetClass="entr" presetID="10" presetSubtype="0">
                                  <p:stCondLst>
                                    <p:cond delay="0"/>
                                  </p:stCondLst>
                                  <p:childTnLst>
                                    <p:set>
                                      <p:cBhvr>
                                        <p:cTn dur="1" fill="hold">
                                          <p:stCondLst>
                                            <p:cond delay="0"/>
                                          </p:stCondLst>
                                        </p:cTn>
                                        <p:tgtEl>
                                          <p:spTgt spid="793"/>
                                        </p:tgtEl>
                                        <p:attrNameLst>
                                          <p:attrName>style.visibility</p:attrName>
                                        </p:attrNameLst>
                                      </p:cBhvr>
                                      <p:to>
                                        <p:strVal val="visible"/>
                                      </p:to>
                                    </p:set>
                                    <p:animEffect filter="fade" transition="in">
                                      <p:cBhvr>
                                        <p:cTn dur="1000"/>
                                        <p:tgtEl>
                                          <p:spTgt spid="7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77"/>
                                        </p:tgtEl>
                                      </p:cBhvr>
                                    </p:animEffect>
                                    <p:set>
                                      <p:cBhvr>
                                        <p:cTn dur="1" fill="hold">
                                          <p:stCondLst>
                                            <p:cond delay="1000"/>
                                          </p:stCondLst>
                                        </p:cTn>
                                        <p:tgtEl>
                                          <p:spTgt spid="7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78"/>
                                        </p:tgtEl>
                                      </p:cBhvr>
                                    </p:animEffect>
                                    <p:set>
                                      <p:cBhvr>
                                        <p:cTn dur="1" fill="hold">
                                          <p:stCondLst>
                                            <p:cond delay="1000"/>
                                          </p:stCondLst>
                                        </p:cTn>
                                        <p:tgtEl>
                                          <p:spTgt spid="7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79"/>
                                        </p:tgtEl>
                                      </p:cBhvr>
                                    </p:animEffect>
                                    <p:set>
                                      <p:cBhvr>
                                        <p:cTn dur="1" fill="hold">
                                          <p:stCondLst>
                                            <p:cond delay="1000"/>
                                          </p:stCondLst>
                                        </p:cTn>
                                        <p:tgtEl>
                                          <p:spTgt spid="7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0"/>
                                        </p:tgtEl>
                                      </p:cBhvr>
                                    </p:animEffect>
                                    <p:set>
                                      <p:cBhvr>
                                        <p:cTn dur="1" fill="hold">
                                          <p:stCondLst>
                                            <p:cond delay="1000"/>
                                          </p:stCondLst>
                                        </p:cTn>
                                        <p:tgtEl>
                                          <p:spTgt spid="7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1"/>
                                        </p:tgtEl>
                                      </p:cBhvr>
                                    </p:animEffect>
                                    <p:set>
                                      <p:cBhvr>
                                        <p:cTn dur="1" fill="hold">
                                          <p:stCondLst>
                                            <p:cond delay="1000"/>
                                          </p:stCondLst>
                                        </p:cTn>
                                        <p:tgtEl>
                                          <p:spTgt spid="7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2"/>
                                        </p:tgtEl>
                                      </p:cBhvr>
                                    </p:animEffect>
                                    <p:set>
                                      <p:cBhvr>
                                        <p:cTn dur="1" fill="hold">
                                          <p:stCondLst>
                                            <p:cond delay="1000"/>
                                          </p:stCondLst>
                                        </p:cTn>
                                        <p:tgtEl>
                                          <p:spTgt spid="7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3"/>
                                        </p:tgtEl>
                                      </p:cBhvr>
                                    </p:animEffect>
                                    <p:set>
                                      <p:cBhvr>
                                        <p:cTn dur="1" fill="hold">
                                          <p:stCondLst>
                                            <p:cond delay="1000"/>
                                          </p:stCondLst>
                                        </p:cTn>
                                        <p:tgtEl>
                                          <p:spTgt spid="7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4"/>
                                        </p:tgtEl>
                                      </p:cBhvr>
                                    </p:animEffect>
                                    <p:set>
                                      <p:cBhvr>
                                        <p:cTn dur="1" fill="hold">
                                          <p:stCondLst>
                                            <p:cond delay="1000"/>
                                          </p:stCondLst>
                                        </p:cTn>
                                        <p:tgtEl>
                                          <p:spTgt spid="7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7"/>
                                        </p:tgtEl>
                                      </p:cBhvr>
                                    </p:animEffect>
                                    <p:set>
                                      <p:cBhvr>
                                        <p:cTn dur="1" fill="hold">
                                          <p:stCondLst>
                                            <p:cond delay="1000"/>
                                          </p:stCondLst>
                                        </p:cTn>
                                        <p:tgtEl>
                                          <p:spTgt spid="7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8"/>
                                        </p:tgtEl>
                                      </p:cBhvr>
                                    </p:animEffect>
                                    <p:set>
                                      <p:cBhvr>
                                        <p:cTn dur="1" fill="hold">
                                          <p:stCondLst>
                                            <p:cond delay="1000"/>
                                          </p:stCondLst>
                                        </p:cTn>
                                        <p:tgtEl>
                                          <p:spTgt spid="7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9"/>
                                        </p:tgtEl>
                                      </p:cBhvr>
                                    </p:animEffect>
                                    <p:set>
                                      <p:cBhvr>
                                        <p:cTn dur="1" fill="hold">
                                          <p:stCondLst>
                                            <p:cond delay="1000"/>
                                          </p:stCondLst>
                                        </p:cTn>
                                        <p:tgtEl>
                                          <p:spTgt spid="7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0"/>
                                        </p:tgtEl>
                                      </p:cBhvr>
                                    </p:animEffect>
                                    <p:set>
                                      <p:cBhvr>
                                        <p:cTn dur="1" fill="hold">
                                          <p:stCondLst>
                                            <p:cond delay="1000"/>
                                          </p:stCondLst>
                                        </p:cTn>
                                        <p:tgtEl>
                                          <p:spTgt spid="79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1"/>
                                        </p:tgtEl>
                                      </p:cBhvr>
                                    </p:animEffect>
                                    <p:set>
                                      <p:cBhvr>
                                        <p:cTn dur="1" fill="hold">
                                          <p:stCondLst>
                                            <p:cond delay="1000"/>
                                          </p:stCondLst>
                                        </p:cTn>
                                        <p:tgtEl>
                                          <p:spTgt spid="7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2"/>
                                        </p:tgtEl>
                                      </p:cBhvr>
                                    </p:animEffect>
                                    <p:set>
                                      <p:cBhvr>
                                        <p:cTn dur="1" fill="hold">
                                          <p:stCondLst>
                                            <p:cond delay="1000"/>
                                          </p:stCondLst>
                                        </p:cTn>
                                        <p:tgtEl>
                                          <p:spTgt spid="7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3"/>
                                        </p:tgtEl>
                                      </p:cBhvr>
                                    </p:animEffect>
                                    <p:set>
                                      <p:cBhvr>
                                        <p:cTn dur="1" fill="hold">
                                          <p:stCondLst>
                                            <p:cond delay="1000"/>
                                          </p:stCondLst>
                                        </p:cTn>
                                        <p:tgtEl>
                                          <p:spTgt spid="7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86"/>
                                        </p:tgtEl>
                                      </p:cBhvr>
                                    </p:animEffect>
                                    <p:set>
                                      <p:cBhvr>
                                        <p:cTn dur="1" fill="hold">
                                          <p:stCondLst>
                                            <p:cond delay="1000"/>
                                          </p:stCondLst>
                                        </p:cTn>
                                        <p:tgtEl>
                                          <p:spTgt spid="7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1000"/>
                                        <p:tgtEl>
                                          <p:spTgt spid="794"/>
                                        </p:tgtEl>
                                      </p:cBhvr>
                                    </p:animEffect>
                                  </p:childTnLst>
                                </p:cTn>
                              </p:par>
                              <p:par>
                                <p:cTn fill="hold" nodeType="with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1000"/>
                                        <p:tgtEl>
                                          <p:spTgt spid="7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par>
                                <p:cTn fill="hold" nodeType="with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par>
                                <p:cTn fill="hold" nodeType="with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000"/>
                                        <p:tgtEl>
                                          <p:spTgt spid="798"/>
                                        </p:tgtEl>
                                      </p:cBhvr>
                                    </p:animEffect>
                                  </p:childTnLst>
                                </p:cTn>
                              </p:par>
                              <p:par>
                                <p:cTn fill="hold" nodeType="with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94"/>
                                        </p:tgtEl>
                                      </p:cBhvr>
                                    </p:animEffect>
                                    <p:set>
                                      <p:cBhvr>
                                        <p:cTn dur="1" fill="hold">
                                          <p:stCondLst>
                                            <p:cond delay="1000"/>
                                          </p:stCondLst>
                                        </p:cTn>
                                        <p:tgtEl>
                                          <p:spTgt spid="7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5"/>
                                        </p:tgtEl>
                                      </p:cBhvr>
                                    </p:animEffect>
                                    <p:set>
                                      <p:cBhvr>
                                        <p:cTn dur="1" fill="hold">
                                          <p:stCondLst>
                                            <p:cond delay="1000"/>
                                          </p:stCondLst>
                                        </p:cTn>
                                        <p:tgtEl>
                                          <p:spTgt spid="7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6"/>
                                        </p:tgtEl>
                                      </p:cBhvr>
                                    </p:animEffect>
                                    <p:set>
                                      <p:cBhvr>
                                        <p:cTn dur="1" fill="hold">
                                          <p:stCondLst>
                                            <p:cond delay="1000"/>
                                          </p:stCondLst>
                                        </p:cTn>
                                        <p:tgtEl>
                                          <p:spTgt spid="7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7"/>
                                        </p:tgtEl>
                                      </p:cBhvr>
                                    </p:animEffect>
                                    <p:set>
                                      <p:cBhvr>
                                        <p:cTn dur="1" fill="hold">
                                          <p:stCondLst>
                                            <p:cond delay="1000"/>
                                          </p:stCondLst>
                                        </p:cTn>
                                        <p:tgtEl>
                                          <p:spTgt spid="7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8"/>
                                        </p:tgtEl>
                                      </p:cBhvr>
                                    </p:animEffect>
                                    <p:set>
                                      <p:cBhvr>
                                        <p:cTn dur="1" fill="hold">
                                          <p:stCondLst>
                                            <p:cond delay="1000"/>
                                          </p:stCondLst>
                                        </p:cTn>
                                        <p:tgtEl>
                                          <p:spTgt spid="7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99"/>
                                        </p:tgtEl>
                                      </p:cBhvr>
                                    </p:animEffect>
                                    <p:set>
                                      <p:cBhvr>
                                        <p:cTn dur="1" fill="hold">
                                          <p:stCondLst>
                                            <p:cond delay="1000"/>
                                          </p:stCondLst>
                                        </p:cTn>
                                        <p:tgtEl>
                                          <p:spTgt spid="7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42"/>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solidFill>
                  <a:srgbClr val="E11837"/>
                </a:solidFill>
                <a:latin typeface="Arial"/>
                <a:ea typeface="Arial"/>
                <a:cs typeface="Arial"/>
                <a:sym typeface="Arial"/>
              </a:rPr>
              <a:t>Dataset and Methods</a:t>
            </a:r>
            <a:endParaRPr/>
          </a:p>
        </p:txBody>
      </p:sp>
      <p:sp>
        <p:nvSpPr>
          <p:cNvPr id="805" name="Google Shape;805;p42"/>
          <p:cNvSpPr/>
          <p:nvPr/>
        </p:nvSpPr>
        <p:spPr>
          <a:xfrm>
            <a:off x="2496950" y="287675"/>
            <a:ext cx="1518900" cy="42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2"/>
          <p:cNvSpPr txBox="1"/>
          <p:nvPr/>
        </p:nvSpPr>
        <p:spPr>
          <a:xfrm>
            <a:off x="1623975" y="1156963"/>
            <a:ext cx="21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3</a:t>
            </a:r>
            <a:r>
              <a:rPr lang="en-GB">
                <a:latin typeface="IBM Plex Sans"/>
                <a:ea typeface="IBM Plex Sans"/>
                <a:cs typeface="IBM Plex Sans"/>
                <a:sym typeface="IBM Plex Sans"/>
              </a:rPr>
              <a:t>. Merging similar nodes</a:t>
            </a:r>
            <a:endParaRPr>
              <a:latin typeface="IBM Plex Sans"/>
              <a:ea typeface="IBM Plex Sans"/>
              <a:cs typeface="IBM Plex Sans"/>
              <a:sym typeface="IBM Plex Sans"/>
            </a:endParaRPr>
          </a:p>
        </p:txBody>
      </p:sp>
      <p:sp>
        <p:nvSpPr>
          <p:cNvPr id="807" name="Google Shape;807;p42"/>
          <p:cNvSpPr txBox="1"/>
          <p:nvPr/>
        </p:nvSpPr>
        <p:spPr>
          <a:xfrm>
            <a:off x="453475" y="1909450"/>
            <a:ext cx="1742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Harry Potter</a:t>
            </a:r>
            <a:endParaRPr>
              <a:latin typeface="IBM Plex Sans"/>
              <a:ea typeface="IBM Plex Sans"/>
              <a:cs typeface="IBM Plex Sans"/>
              <a:sym typeface="IBM Plex Sans"/>
            </a:endParaRPr>
          </a:p>
          <a:p>
            <a:pPr indent="0" lvl="0" marL="0" rtl="0" algn="l">
              <a:spcBef>
                <a:spcPts val="0"/>
              </a:spcBef>
              <a:spcAft>
                <a:spcPts val="0"/>
              </a:spcAft>
              <a:buNone/>
            </a:pPr>
            <a:r>
              <a:rPr lang="en-GB">
                <a:latin typeface="IBM Plex Sans"/>
                <a:ea typeface="IBM Plex Sans"/>
                <a:cs typeface="IBM Plex Sans"/>
                <a:sym typeface="IBM Plex Sans"/>
              </a:rPr>
              <a:t>HARRY</a:t>
            </a:r>
            <a:endParaRPr>
              <a:latin typeface="IBM Plex Sans"/>
              <a:ea typeface="IBM Plex Sans"/>
              <a:cs typeface="IBM Plex Sans"/>
              <a:sym typeface="IBM Plex Sans"/>
            </a:endParaRPr>
          </a:p>
          <a:p>
            <a:pPr indent="0" lvl="0" marL="0" rtl="0" algn="l">
              <a:spcBef>
                <a:spcPts val="0"/>
              </a:spcBef>
              <a:spcAft>
                <a:spcPts val="0"/>
              </a:spcAft>
              <a:buNone/>
            </a:pPr>
            <a:r>
              <a:rPr lang="en-GB">
                <a:latin typeface="IBM Plex Sans"/>
                <a:ea typeface="IBM Plex Sans"/>
                <a:cs typeface="IBM Plex Sans"/>
                <a:sym typeface="IBM Plex Sans"/>
              </a:rPr>
              <a:t>Mr. James Potter</a:t>
            </a:r>
            <a:endParaRPr>
              <a:latin typeface="IBM Plex Sans"/>
              <a:ea typeface="IBM Plex Sans"/>
              <a:cs typeface="IBM Plex Sans"/>
              <a:sym typeface="IBM Plex Sans"/>
            </a:endParaRPr>
          </a:p>
          <a:p>
            <a:pPr indent="0" lvl="0" marL="0" rtl="0" algn="l">
              <a:spcBef>
                <a:spcPts val="0"/>
              </a:spcBef>
              <a:spcAft>
                <a:spcPts val="0"/>
              </a:spcAft>
              <a:buNone/>
            </a:pPr>
            <a:r>
              <a:rPr lang="en-GB">
                <a:latin typeface="IBM Plex Sans"/>
                <a:ea typeface="IBM Plex Sans"/>
                <a:cs typeface="IBM Plex Sans"/>
                <a:sym typeface="IBM Plex Sans"/>
              </a:rPr>
              <a:t>Mr. Scrooge</a:t>
            </a:r>
            <a:endParaRPr>
              <a:latin typeface="IBM Plex Sans"/>
              <a:ea typeface="IBM Plex Sans"/>
              <a:cs typeface="IBM Plex Sans"/>
              <a:sym typeface="IBM Plex Sans"/>
            </a:endParaRPr>
          </a:p>
          <a:p>
            <a:pPr indent="0" lvl="0" marL="0" rtl="0" algn="l">
              <a:spcBef>
                <a:spcPts val="0"/>
              </a:spcBef>
              <a:spcAft>
                <a:spcPts val="0"/>
              </a:spcAft>
              <a:buNone/>
            </a:pPr>
            <a:r>
              <a:rPr lang="en-GB">
                <a:latin typeface="IBM Plex Sans"/>
                <a:ea typeface="IBM Plex Sans"/>
                <a:cs typeface="IBM Plex Sans"/>
                <a:sym typeface="IBM Plex Sans"/>
              </a:rPr>
              <a:t>Mr. Potter</a:t>
            </a:r>
            <a:endParaRPr>
              <a:latin typeface="IBM Plex Sans"/>
              <a:ea typeface="IBM Plex Sans"/>
              <a:cs typeface="IBM Plex Sans"/>
              <a:sym typeface="IBM Plex Sans"/>
            </a:endParaRPr>
          </a:p>
          <a:p>
            <a:pPr indent="0" lvl="0" marL="0" rtl="0" algn="l">
              <a:spcBef>
                <a:spcPts val="0"/>
              </a:spcBef>
              <a:spcAft>
                <a:spcPts val="0"/>
              </a:spcAft>
              <a:buNone/>
            </a:pPr>
            <a:r>
              <a:rPr lang="en-GB">
                <a:latin typeface="IBM Plex Sans"/>
                <a:ea typeface="IBM Plex Sans"/>
                <a:cs typeface="IBM Plex Sans"/>
                <a:sym typeface="IBM Plex Sans"/>
              </a:rPr>
              <a:t>Ebenezer</a:t>
            </a:r>
            <a:r>
              <a:rPr lang="en-GB">
                <a:latin typeface="IBM Plex Sans"/>
                <a:ea typeface="IBM Plex Sans"/>
                <a:cs typeface="IBM Plex Sans"/>
                <a:sym typeface="IBM Plex Sans"/>
              </a:rPr>
              <a:t> Scrooge</a:t>
            </a:r>
            <a:endParaRPr>
              <a:latin typeface="IBM Plex Sans"/>
              <a:ea typeface="IBM Plex Sans"/>
              <a:cs typeface="IBM Plex Sans"/>
              <a:sym typeface="IBM Plex Sans"/>
            </a:endParaRPr>
          </a:p>
          <a:p>
            <a:pPr indent="0" lvl="0" marL="0" rtl="0" algn="l">
              <a:spcBef>
                <a:spcPts val="0"/>
              </a:spcBef>
              <a:spcAft>
                <a:spcPts val="0"/>
              </a:spcAft>
              <a:buNone/>
            </a:pPr>
            <a:r>
              <a:rPr lang="en-GB">
                <a:latin typeface="IBM Plex Sans"/>
                <a:ea typeface="IBM Plex Sans"/>
                <a:cs typeface="IBM Plex Sans"/>
                <a:sym typeface="IBM Plex Sans"/>
              </a:rPr>
              <a:t>Mrs. Potter</a:t>
            </a:r>
            <a:endParaRPr>
              <a:latin typeface="IBM Plex Sans"/>
              <a:ea typeface="IBM Plex Sans"/>
              <a:cs typeface="IBM Plex Sans"/>
              <a:sym typeface="IBM Plex Sans"/>
            </a:endParaRPr>
          </a:p>
          <a:p>
            <a:pPr indent="0" lvl="0" marL="0" rtl="0" algn="l">
              <a:spcBef>
                <a:spcPts val="0"/>
              </a:spcBef>
              <a:spcAft>
                <a:spcPts val="0"/>
              </a:spcAft>
              <a:buNone/>
            </a:pPr>
            <a:r>
              <a:rPr lang="en-GB">
                <a:latin typeface="IBM Plex Sans"/>
                <a:ea typeface="IBM Plex Sans"/>
                <a:cs typeface="IBM Plex Sans"/>
                <a:sym typeface="IBM Plex Sans"/>
              </a:rPr>
              <a:t>Harry Potter</a:t>
            </a:r>
            <a:endParaRPr>
              <a:latin typeface="IBM Plex Sans"/>
              <a:ea typeface="IBM Plex Sans"/>
              <a:cs typeface="IBM Plex Sans"/>
              <a:sym typeface="IBM Plex Sans"/>
            </a:endParaRPr>
          </a:p>
        </p:txBody>
      </p:sp>
      <p:sp>
        <p:nvSpPr>
          <p:cNvPr id="808" name="Google Shape;808;p42"/>
          <p:cNvSpPr txBox="1"/>
          <p:nvPr/>
        </p:nvSpPr>
        <p:spPr>
          <a:xfrm>
            <a:off x="3090875" y="2156100"/>
            <a:ext cx="537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Harry Potter   [‘HARRY’, ‘Mr. James Potter’, ‘Mr. Potter’, ‘Mrs. Potter’]</a:t>
            </a:r>
            <a:endParaRPr>
              <a:latin typeface="IBM Plex Sans"/>
              <a:ea typeface="IBM Plex Sans"/>
              <a:cs typeface="IBM Plex Sans"/>
              <a:sym typeface="IBM Plex Sans"/>
            </a:endParaRPr>
          </a:p>
          <a:p>
            <a:pPr indent="0" lvl="0" marL="0" rtl="0" algn="l">
              <a:spcBef>
                <a:spcPts val="0"/>
              </a:spcBef>
              <a:spcAft>
                <a:spcPts val="0"/>
              </a:spcAft>
              <a:buNone/>
            </a:pPr>
            <a:r>
              <a:rPr lang="en-GB">
                <a:latin typeface="IBM Plex Sans"/>
                <a:ea typeface="IBM Plex Sans"/>
                <a:cs typeface="IBM Plex Sans"/>
                <a:sym typeface="IBM Plex Sans"/>
              </a:rPr>
              <a:t>Ebenezer Scrooge   [‘Mr. Scrooge’, ‘Ebenezer Scrooge’]</a:t>
            </a:r>
            <a:endParaRPr>
              <a:latin typeface="IBM Plex Sans"/>
              <a:ea typeface="IBM Plex Sans"/>
              <a:cs typeface="IBM Plex Sans"/>
              <a:sym typeface="IBM Plex Sans"/>
            </a:endParaRPr>
          </a:p>
        </p:txBody>
      </p:sp>
      <p:sp>
        <p:nvSpPr>
          <p:cNvPr id="809" name="Google Shape;809;p42"/>
          <p:cNvSpPr txBox="1"/>
          <p:nvPr/>
        </p:nvSpPr>
        <p:spPr>
          <a:xfrm>
            <a:off x="3090875" y="3482075"/>
            <a:ext cx="537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IBM Plex Sans"/>
                <a:ea typeface="IBM Plex Sans"/>
                <a:cs typeface="IBM Plex Sans"/>
                <a:sym typeface="IBM Plex Sans"/>
              </a:rPr>
              <a:t>Harry Potter   [‘HARRY’, ‘Mr. Potter’]</a:t>
            </a:r>
            <a:endParaRPr>
              <a:latin typeface="IBM Plex Sans"/>
              <a:ea typeface="IBM Plex Sans"/>
              <a:cs typeface="IBM Plex Sans"/>
              <a:sym typeface="IBM Plex Sans"/>
            </a:endParaRPr>
          </a:p>
          <a:p>
            <a:pPr indent="0" lvl="0" marL="0" rtl="0" algn="l">
              <a:spcBef>
                <a:spcPts val="0"/>
              </a:spcBef>
              <a:spcAft>
                <a:spcPts val="0"/>
              </a:spcAft>
              <a:buNone/>
            </a:pPr>
            <a:r>
              <a:rPr lang="en-GB">
                <a:solidFill>
                  <a:schemeClr val="dk1"/>
                </a:solidFill>
                <a:latin typeface="IBM Plex Sans"/>
                <a:ea typeface="IBM Plex Sans"/>
                <a:cs typeface="IBM Plex Sans"/>
                <a:sym typeface="IBM Plex Sans"/>
              </a:rPr>
              <a:t>Mr. James Potter</a:t>
            </a:r>
            <a:endParaRPr>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lang="en-GB">
                <a:solidFill>
                  <a:schemeClr val="dk1"/>
                </a:solidFill>
                <a:latin typeface="IBM Plex Sans"/>
                <a:ea typeface="IBM Plex Sans"/>
                <a:cs typeface="IBM Plex Sans"/>
                <a:sym typeface="IBM Plex Sans"/>
              </a:rPr>
              <a:t>Mrs. Potter</a:t>
            </a:r>
            <a:endParaRPr>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GB">
                <a:latin typeface="IBM Plex Sans"/>
                <a:ea typeface="IBM Plex Sans"/>
                <a:cs typeface="IBM Plex Sans"/>
                <a:sym typeface="IBM Plex Sans"/>
              </a:rPr>
              <a:t>Ebenezer Scrooge   [‘Mr. Scrooge’, ‘Ebenezer Scrooge’]</a:t>
            </a:r>
            <a:endParaRPr>
              <a:latin typeface="IBM Plex Sans"/>
              <a:ea typeface="IBM Plex Sans"/>
              <a:cs typeface="IBM Plex Sans"/>
              <a:sym typeface="IBM Plex Sans"/>
            </a:endParaRPr>
          </a:p>
        </p:txBody>
      </p:sp>
      <p:cxnSp>
        <p:nvCxnSpPr>
          <p:cNvPr id="810" name="Google Shape;810;p42"/>
          <p:cNvCxnSpPr>
            <a:stCxn id="806" idx="2"/>
            <a:endCxn id="807" idx="0"/>
          </p:cNvCxnSpPr>
          <p:nvPr/>
        </p:nvCxnSpPr>
        <p:spPr>
          <a:xfrm rot="5400000">
            <a:off x="1832025" y="1049863"/>
            <a:ext cx="352200" cy="1366800"/>
          </a:xfrm>
          <a:prstGeom prst="curvedConnector3">
            <a:avLst>
              <a:gd fmla="val 50012" name="adj1"/>
            </a:avLst>
          </a:prstGeom>
          <a:noFill/>
          <a:ln cap="flat" cmpd="sng" w="9525">
            <a:solidFill>
              <a:schemeClr val="dk2"/>
            </a:solidFill>
            <a:prstDash val="solid"/>
            <a:round/>
            <a:headEnd len="med" w="med" type="none"/>
            <a:tailEnd len="med" w="med" type="none"/>
          </a:ln>
        </p:spPr>
      </p:cxnSp>
      <p:cxnSp>
        <p:nvCxnSpPr>
          <p:cNvPr id="811" name="Google Shape;811;p42"/>
          <p:cNvCxnSpPr>
            <a:stCxn id="807" idx="3"/>
            <a:endCxn id="808" idx="1"/>
          </p:cNvCxnSpPr>
          <p:nvPr/>
        </p:nvCxnSpPr>
        <p:spPr>
          <a:xfrm flipH="1" rot="10800000">
            <a:off x="2195875" y="2571850"/>
            <a:ext cx="894900" cy="291900"/>
          </a:xfrm>
          <a:prstGeom prst="curvedConnector3">
            <a:avLst>
              <a:gd fmla="val 50006" name="adj1"/>
            </a:avLst>
          </a:prstGeom>
          <a:noFill/>
          <a:ln cap="flat" cmpd="sng" w="9525">
            <a:solidFill>
              <a:schemeClr val="dk2"/>
            </a:solidFill>
            <a:prstDash val="solid"/>
            <a:round/>
            <a:headEnd len="med" w="med" type="none"/>
            <a:tailEnd len="med" w="med" type="none"/>
          </a:ln>
        </p:spPr>
      </p:cxnSp>
      <p:cxnSp>
        <p:nvCxnSpPr>
          <p:cNvPr id="812" name="Google Shape;812;p42"/>
          <p:cNvCxnSpPr>
            <a:stCxn id="808" idx="2"/>
            <a:endCxn id="809" idx="0"/>
          </p:cNvCxnSpPr>
          <p:nvPr/>
        </p:nvCxnSpPr>
        <p:spPr>
          <a:xfrm flipH="1" rot="-5400000">
            <a:off x="5528975" y="3234450"/>
            <a:ext cx="494700" cy="600"/>
          </a:xfrm>
          <a:prstGeom prst="curvedConnector3">
            <a:avLst>
              <a:gd fmla="val 49997" name="adj1"/>
            </a:avLst>
          </a:prstGeom>
          <a:noFill/>
          <a:ln cap="flat" cmpd="sng" w="9525">
            <a:solidFill>
              <a:schemeClr val="dk2"/>
            </a:solidFill>
            <a:prstDash val="solid"/>
            <a:round/>
            <a:headEnd len="med" w="med" type="none"/>
            <a:tailEnd len="med" w="med" type="none"/>
          </a:ln>
        </p:spPr>
      </p:cxnSp>
      <p:sp>
        <p:nvSpPr>
          <p:cNvPr id="813" name="Google Shape;813;p42"/>
          <p:cNvSpPr txBox="1"/>
          <p:nvPr/>
        </p:nvSpPr>
        <p:spPr>
          <a:xfrm rot="-1094608">
            <a:off x="2034663" y="2156226"/>
            <a:ext cx="1050293" cy="52339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FF0000"/>
                </a:solidFill>
                <a:latin typeface="IBM Plex Sans"/>
                <a:ea typeface="IBM Plex Sans"/>
                <a:cs typeface="IBM Plex Sans"/>
                <a:sym typeface="IBM Plex Sans"/>
              </a:rPr>
              <a:t>Similarity</a:t>
            </a:r>
            <a:endParaRPr sz="1100">
              <a:solidFill>
                <a:srgbClr val="FF0000"/>
              </a:solidFill>
              <a:latin typeface="IBM Plex Sans"/>
              <a:ea typeface="IBM Plex Sans"/>
              <a:cs typeface="IBM Plex Sans"/>
              <a:sym typeface="IBM Plex Sans"/>
            </a:endParaRPr>
          </a:p>
          <a:p>
            <a:pPr indent="0" lvl="0" marL="0" rtl="0" algn="l">
              <a:spcBef>
                <a:spcPts val="0"/>
              </a:spcBef>
              <a:spcAft>
                <a:spcPts val="0"/>
              </a:spcAft>
              <a:buNone/>
            </a:pPr>
            <a:r>
              <a:rPr lang="en-GB" sz="1100">
                <a:solidFill>
                  <a:srgbClr val="FF0000"/>
                </a:solidFill>
                <a:latin typeface="IBM Plex Sans"/>
                <a:ea typeface="IBM Plex Sans"/>
                <a:cs typeface="IBM Plex Sans"/>
                <a:sym typeface="IBM Plex Sans"/>
              </a:rPr>
              <a:t>Conditions</a:t>
            </a:r>
            <a:endParaRPr sz="1100">
              <a:solidFill>
                <a:srgbClr val="FF0000"/>
              </a:solidFill>
              <a:latin typeface="IBM Plex Sans"/>
              <a:ea typeface="IBM Plex Sans"/>
              <a:cs typeface="IBM Plex Sans"/>
              <a:sym typeface="IBM Plex Sans"/>
            </a:endParaRPr>
          </a:p>
        </p:txBody>
      </p:sp>
      <p:sp>
        <p:nvSpPr>
          <p:cNvPr id="814" name="Google Shape;814;p42"/>
          <p:cNvSpPr txBox="1"/>
          <p:nvPr/>
        </p:nvSpPr>
        <p:spPr>
          <a:xfrm>
            <a:off x="5776025" y="2958450"/>
            <a:ext cx="894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FF0000"/>
                </a:solidFill>
                <a:latin typeface="IBM Plex Sans"/>
                <a:ea typeface="IBM Plex Sans"/>
                <a:cs typeface="IBM Plex Sans"/>
                <a:sym typeface="IBM Plex Sans"/>
              </a:rPr>
              <a:t>Removing</a:t>
            </a:r>
            <a:endParaRPr sz="1100">
              <a:solidFill>
                <a:srgbClr val="FF0000"/>
              </a:solidFill>
              <a:latin typeface="IBM Plex Sans"/>
              <a:ea typeface="IBM Plex Sans"/>
              <a:cs typeface="IBM Plex Sans"/>
              <a:sym typeface="IBM Plex Sans"/>
            </a:endParaRPr>
          </a:p>
          <a:p>
            <a:pPr indent="0" lvl="0" marL="0" rtl="0" algn="l">
              <a:spcBef>
                <a:spcPts val="0"/>
              </a:spcBef>
              <a:spcAft>
                <a:spcPts val="0"/>
              </a:spcAft>
              <a:buNone/>
            </a:pPr>
            <a:r>
              <a:rPr lang="en-GB" sz="1100">
                <a:solidFill>
                  <a:srgbClr val="FF0000"/>
                </a:solidFill>
                <a:latin typeface="IBM Plex Sans"/>
                <a:ea typeface="IBM Plex Sans"/>
                <a:cs typeface="IBM Plex Sans"/>
                <a:sym typeface="IBM Plex Sans"/>
              </a:rPr>
              <a:t>Conflicts</a:t>
            </a:r>
            <a:endParaRPr sz="1100">
              <a:solidFill>
                <a:srgbClr val="FF0000"/>
              </a:solidFill>
              <a:latin typeface="IBM Plex Sans"/>
              <a:ea typeface="IBM Plex Sans"/>
              <a:cs typeface="IBM Plex Sans"/>
              <a:sym typeface="IBM Plex Sans"/>
            </a:endParaRPr>
          </a:p>
        </p:txBody>
      </p:sp>
      <p:cxnSp>
        <p:nvCxnSpPr>
          <p:cNvPr id="815" name="Google Shape;815;p42"/>
          <p:cNvCxnSpPr>
            <a:stCxn id="805" idx="2"/>
            <a:endCxn id="806" idx="0"/>
          </p:cNvCxnSpPr>
          <p:nvPr/>
        </p:nvCxnSpPr>
        <p:spPr>
          <a:xfrm rot="5400000">
            <a:off x="2750000" y="650675"/>
            <a:ext cx="447900" cy="564900"/>
          </a:xfrm>
          <a:prstGeom prst="curvedConnector3">
            <a:avLst>
              <a:gd fmla="val 49987" name="adj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par>
                                <p:cTn fill="hold" nodeType="with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1000"/>
                                        <p:tgtEl>
                                          <p:spTgt spid="8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1000"/>
                                        <p:tgtEl>
                                          <p:spTgt spid="810"/>
                                        </p:tgtEl>
                                      </p:cBhvr>
                                    </p:animEffect>
                                  </p:childTnLst>
                                </p:cTn>
                              </p:par>
                              <p:par>
                                <p:cTn fill="hold" nodeType="with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1000"/>
                                        <p:tgtEl>
                                          <p:spTgt spid="8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par>
                                <p:cTn fill="hold" nodeType="with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000"/>
                                        <p:tgtEl>
                                          <p:spTgt spid="813"/>
                                        </p:tgtEl>
                                      </p:cBhvr>
                                    </p:animEffect>
                                  </p:childTnLst>
                                </p:cTn>
                              </p:par>
                              <p:par>
                                <p:cTn fill="hold" nodeType="with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43"/>
          <p:cNvSpPr txBox="1"/>
          <p:nvPr>
            <p:ph type="title"/>
          </p:nvPr>
        </p:nvSpPr>
        <p:spPr>
          <a:xfrm>
            <a:off x="389144" y="169069"/>
            <a:ext cx="8370900" cy="54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GB" sz="2800">
                <a:solidFill>
                  <a:srgbClr val="E11837"/>
                </a:solidFill>
                <a:latin typeface="Arial"/>
                <a:ea typeface="Arial"/>
                <a:cs typeface="Arial"/>
                <a:sym typeface="Arial"/>
              </a:rPr>
              <a:t>Analyses</a:t>
            </a:r>
            <a:endParaRPr/>
          </a:p>
        </p:txBody>
      </p:sp>
      <p:sp>
        <p:nvSpPr>
          <p:cNvPr id="821" name="Google Shape;821;p43"/>
          <p:cNvSpPr txBox="1"/>
          <p:nvPr/>
        </p:nvSpPr>
        <p:spPr>
          <a:xfrm>
            <a:off x="646775" y="904575"/>
            <a:ext cx="6948300" cy="284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262626"/>
              </a:buClr>
              <a:buSzPts val="1800"/>
              <a:buFont typeface="IBM Plex Sans"/>
              <a:buChar char="●"/>
            </a:pPr>
            <a:r>
              <a:rPr lang="en-GB" sz="1800">
                <a:solidFill>
                  <a:srgbClr val="262626"/>
                </a:solidFill>
                <a:latin typeface="IBM Plex Sans"/>
                <a:ea typeface="IBM Plex Sans"/>
                <a:cs typeface="IBM Plex Sans"/>
                <a:sym typeface="IBM Plex Sans"/>
              </a:rPr>
              <a:t>Finding important characters</a:t>
            </a:r>
            <a:endParaRPr sz="1800">
              <a:solidFill>
                <a:srgbClr val="262626"/>
              </a:solidFill>
              <a:latin typeface="IBM Plex Sans"/>
              <a:ea typeface="IBM Plex Sans"/>
              <a:cs typeface="IBM Plex Sans"/>
              <a:sym typeface="IBM Plex Sans"/>
            </a:endParaRPr>
          </a:p>
          <a:p>
            <a:pPr indent="-342900" lvl="1" marL="914400" rtl="0" algn="l">
              <a:lnSpc>
                <a:spcPct val="115000"/>
              </a:lnSpc>
              <a:spcBef>
                <a:spcPts val="0"/>
              </a:spcBef>
              <a:spcAft>
                <a:spcPts val="0"/>
              </a:spcAft>
              <a:buClr>
                <a:srgbClr val="262626"/>
              </a:buClr>
              <a:buSzPts val="1800"/>
              <a:buFont typeface="IBM Plex Sans"/>
              <a:buChar char="○"/>
            </a:pPr>
            <a:r>
              <a:rPr lang="en-GB" sz="1800">
                <a:solidFill>
                  <a:srgbClr val="262626"/>
                </a:solidFill>
                <a:latin typeface="IBM Plex Sans"/>
                <a:ea typeface="IBM Plex Sans"/>
                <a:cs typeface="IBM Plex Sans"/>
                <a:sym typeface="IBM Plex Sans"/>
              </a:rPr>
              <a:t>Sorting characters by Page-Rank</a:t>
            </a:r>
            <a:endParaRPr sz="1800">
              <a:solidFill>
                <a:srgbClr val="262626"/>
              </a:solidFill>
              <a:latin typeface="IBM Plex Sans"/>
              <a:ea typeface="IBM Plex Sans"/>
              <a:cs typeface="IBM Plex Sans"/>
              <a:sym typeface="IBM Plex Sans"/>
            </a:endParaRPr>
          </a:p>
          <a:p>
            <a:pPr indent="-342900" lvl="1" marL="914400" rtl="0" algn="l">
              <a:lnSpc>
                <a:spcPct val="115000"/>
              </a:lnSpc>
              <a:spcBef>
                <a:spcPts val="0"/>
              </a:spcBef>
              <a:spcAft>
                <a:spcPts val="0"/>
              </a:spcAft>
              <a:buClr>
                <a:srgbClr val="262626"/>
              </a:buClr>
              <a:buSzPts val="1800"/>
              <a:buFont typeface="IBM Plex Sans"/>
              <a:buChar char="○"/>
            </a:pPr>
            <a:r>
              <a:rPr lang="en-GB" sz="1800">
                <a:solidFill>
                  <a:srgbClr val="262626"/>
                </a:solidFill>
                <a:latin typeface="IBM Plex Sans"/>
                <a:ea typeface="IBM Plex Sans"/>
                <a:cs typeface="IBM Plex Sans"/>
                <a:sym typeface="IBM Plex Sans"/>
              </a:rPr>
              <a:t>NetworkX</a:t>
            </a:r>
            <a:endParaRPr sz="1800">
              <a:solidFill>
                <a:srgbClr val="262626"/>
              </a:solidFill>
              <a:latin typeface="IBM Plex Sans"/>
              <a:ea typeface="IBM Plex Sans"/>
              <a:cs typeface="IBM Plex Sans"/>
              <a:sym typeface="IBM Plex Sans"/>
            </a:endParaRPr>
          </a:p>
          <a:p>
            <a:pPr indent="-342900" lvl="1" marL="914400" rtl="0" algn="l">
              <a:lnSpc>
                <a:spcPct val="115000"/>
              </a:lnSpc>
              <a:spcBef>
                <a:spcPts val="0"/>
              </a:spcBef>
              <a:spcAft>
                <a:spcPts val="0"/>
              </a:spcAft>
              <a:buClr>
                <a:srgbClr val="262626"/>
              </a:buClr>
              <a:buSzPts val="1800"/>
              <a:buFont typeface="IBM Plex Sans"/>
              <a:buChar char="○"/>
            </a:pPr>
            <a:r>
              <a:rPr lang="en-GB" sz="1800">
                <a:solidFill>
                  <a:srgbClr val="262626"/>
                </a:solidFill>
                <a:latin typeface="IBM Plex Sans"/>
                <a:ea typeface="IBM Plex Sans"/>
                <a:cs typeface="IBM Plex Sans"/>
                <a:sym typeface="IBM Plex Sans"/>
              </a:rPr>
              <a:t>Centrality: </a:t>
            </a:r>
            <a:r>
              <a:rPr lang="en-GB" sz="1800">
                <a:solidFill>
                  <a:srgbClr val="262626"/>
                </a:solidFill>
                <a:latin typeface="IBM Plex Sans"/>
                <a:ea typeface="IBM Plex Sans"/>
                <a:cs typeface="IBM Plex Sans"/>
                <a:sym typeface="IBM Plex Sans"/>
              </a:rPr>
              <a:t>𝛴Page-Rank=0.5</a:t>
            </a:r>
            <a:endParaRPr sz="1800">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0"/>
              </a:spcAft>
              <a:buNone/>
            </a:pPr>
            <a:r>
              <a:t/>
            </a:r>
            <a:endParaRPr sz="1800">
              <a:solidFill>
                <a:srgbClr val="262626"/>
              </a:solidFill>
              <a:latin typeface="IBM Plex Sans"/>
              <a:ea typeface="IBM Plex Sans"/>
              <a:cs typeface="IBM Plex Sans"/>
              <a:sym typeface="IBM Plex Sans"/>
            </a:endParaRPr>
          </a:p>
          <a:p>
            <a:pPr indent="-342900" lvl="0" marL="457200" rtl="0" algn="l">
              <a:lnSpc>
                <a:spcPct val="115000"/>
              </a:lnSpc>
              <a:spcBef>
                <a:spcPts val="300"/>
              </a:spcBef>
              <a:spcAft>
                <a:spcPts val="0"/>
              </a:spcAft>
              <a:buClr>
                <a:srgbClr val="262626"/>
              </a:buClr>
              <a:buSzPts val="1800"/>
              <a:buFont typeface="IBM Plex Sans"/>
              <a:buChar char="●"/>
            </a:pPr>
            <a:r>
              <a:rPr lang="en-GB" sz="1800">
                <a:solidFill>
                  <a:srgbClr val="262626"/>
                </a:solidFill>
                <a:latin typeface="IBM Plex Sans"/>
                <a:ea typeface="IBM Plex Sans"/>
                <a:cs typeface="IBM Plex Sans"/>
                <a:sym typeface="IBM Plex Sans"/>
              </a:rPr>
              <a:t>Finding Character Importance Change through Time</a:t>
            </a:r>
            <a:endParaRPr sz="1800">
              <a:solidFill>
                <a:srgbClr val="262626"/>
              </a:solidFill>
              <a:latin typeface="IBM Plex Sans"/>
              <a:ea typeface="IBM Plex Sans"/>
              <a:cs typeface="IBM Plex Sans"/>
              <a:sym typeface="IBM Plex Sans"/>
            </a:endParaRPr>
          </a:p>
          <a:p>
            <a:pPr indent="0" lvl="0" marL="0" rtl="0" algn="l">
              <a:lnSpc>
                <a:spcPct val="115000"/>
              </a:lnSpc>
              <a:spcBef>
                <a:spcPts val="300"/>
              </a:spcBef>
              <a:spcAft>
                <a:spcPts val="0"/>
              </a:spcAft>
              <a:buNone/>
            </a:pPr>
            <a:r>
              <a:t/>
            </a:r>
            <a:endParaRPr sz="1800">
              <a:solidFill>
                <a:srgbClr val="262626"/>
              </a:solidFill>
              <a:latin typeface="IBM Plex Sans"/>
              <a:ea typeface="IBM Plex Sans"/>
              <a:cs typeface="IBM Plex Sans"/>
              <a:sym typeface="IBM Plex Sans"/>
            </a:endParaRPr>
          </a:p>
          <a:p>
            <a:pPr indent="-342900" lvl="0" marL="457200" rtl="0" algn="l">
              <a:lnSpc>
                <a:spcPct val="115000"/>
              </a:lnSpc>
              <a:spcBef>
                <a:spcPts val="300"/>
              </a:spcBef>
              <a:spcAft>
                <a:spcPts val="0"/>
              </a:spcAft>
              <a:buClr>
                <a:srgbClr val="262626"/>
              </a:buClr>
              <a:buSzPts val="1800"/>
              <a:buFont typeface="IBM Plex Sans"/>
              <a:buChar char="●"/>
            </a:pPr>
            <a:r>
              <a:rPr lang="en-GB" sz="1800">
                <a:solidFill>
                  <a:srgbClr val="262626"/>
                </a:solidFill>
                <a:latin typeface="IBM Plex Sans"/>
                <a:ea typeface="IBM Plex Sans"/>
                <a:cs typeface="IBM Plex Sans"/>
                <a:sym typeface="IBM Plex Sans"/>
              </a:rPr>
              <a:t>Degree Distribution of Character Interaction Networks</a:t>
            </a:r>
            <a:endParaRPr sz="1800">
              <a:solidFill>
                <a:srgbClr val="262626"/>
              </a:solidFill>
              <a:latin typeface="IBM Plex Sans"/>
              <a:ea typeface="IBM Plex Sans"/>
              <a:cs typeface="IBM Plex Sans"/>
              <a:sym typeface="IBM Plex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83">
      <a:dk1>
        <a:srgbClr val="000000"/>
      </a:dk1>
      <a:lt1>
        <a:srgbClr val="FFFFFF"/>
      </a:lt1>
      <a:dk2>
        <a:srgbClr val="AF1F24"/>
      </a:dk2>
      <a:lt2>
        <a:srgbClr val="F2F2F2"/>
      </a:lt2>
      <a:accent1>
        <a:srgbClr val="E11837"/>
      </a:accent1>
      <a:accent2>
        <a:srgbClr val="686361"/>
      </a:accent2>
      <a:accent3>
        <a:srgbClr val="7F1516"/>
      </a:accent3>
      <a:accent4>
        <a:srgbClr val="3EC2ED"/>
      </a:accent4>
      <a:accent5>
        <a:srgbClr val="AFE1F3"/>
      </a:accent5>
      <a:accent6>
        <a:srgbClr val="D6D0CA"/>
      </a:accent6>
      <a:hlink>
        <a:srgbClr val="E21E38"/>
      </a:hlink>
      <a:folHlink>
        <a:srgbClr val="AF1F2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