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5" r:id="rId3"/>
    <p:sldMasterId id="2147483678" r:id="rId4"/>
  </p:sldMasterIdLst>
  <p:notesMasterIdLst>
    <p:notesMasterId r:id="rId30"/>
  </p:notesMasterIdLst>
  <p:sldIdLst>
    <p:sldId id="259" r:id="rId5"/>
    <p:sldId id="264" r:id="rId6"/>
    <p:sldId id="638" r:id="rId7"/>
    <p:sldId id="659" r:id="rId8"/>
    <p:sldId id="660" r:id="rId9"/>
    <p:sldId id="661" r:id="rId10"/>
    <p:sldId id="658" r:id="rId11"/>
    <p:sldId id="645" r:id="rId12"/>
    <p:sldId id="640" r:id="rId13"/>
    <p:sldId id="641" r:id="rId14"/>
    <p:sldId id="642" r:id="rId15"/>
    <p:sldId id="637" r:id="rId16"/>
    <p:sldId id="648" r:id="rId17"/>
    <p:sldId id="649" r:id="rId18"/>
    <p:sldId id="650" r:id="rId19"/>
    <p:sldId id="636" r:id="rId20"/>
    <p:sldId id="540" r:id="rId21"/>
    <p:sldId id="652" r:id="rId22"/>
    <p:sldId id="653" r:id="rId23"/>
    <p:sldId id="635" r:id="rId24"/>
    <p:sldId id="654" r:id="rId25"/>
    <p:sldId id="634" r:id="rId26"/>
    <p:sldId id="656" r:id="rId27"/>
    <p:sldId id="662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C6294F-0F93-A94C-991B-73FC61B166C8}" v="21" dt="2023-03-20T15:24:08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6253"/>
  </p:normalViewPr>
  <p:slideViewPr>
    <p:cSldViewPr snapToGrid="0">
      <p:cViewPr varScale="1">
        <p:scale>
          <a:sx n="126" d="100"/>
          <a:sy n="126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án Toca" userId="0246a4ea7d479e0c" providerId="LiveId" clId="{F6340A87-0138-CF44-AE59-B84FEA4BE8F3}"/>
    <pc:docChg chg="addSld delSld modSld">
      <pc:chgData name="Marián Toca" userId="0246a4ea7d479e0c" providerId="LiveId" clId="{F6340A87-0138-CF44-AE59-B84FEA4BE8F3}" dt="2023-03-10T10:43:07.127" v="48" actId="207"/>
      <pc:docMkLst>
        <pc:docMk/>
      </pc:docMkLst>
      <pc:sldChg chg="del">
        <pc:chgData name="Marián Toca" userId="0246a4ea7d479e0c" providerId="LiveId" clId="{F6340A87-0138-CF44-AE59-B84FEA4BE8F3}" dt="2023-03-10T10:41:02.069" v="24" actId="2696"/>
        <pc:sldMkLst>
          <pc:docMk/>
          <pc:sldMk cId="3626322823" sldId="263"/>
        </pc:sldMkLst>
      </pc:sldChg>
      <pc:sldChg chg="modSp add mod">
        <pc:chgData name="Marián Toca" userId="0246a4ea7d479e0c" providerId="LiveId" clId="{F6340A87-0138-CF44-AE59-B84FEA4BE8F3}" dt="2023-03-10T10:41:07.160" v="25" actId="207"/>
        <pc:sldMkLst>
          <pc:docMk/>
          <pc:sldMk cId="3265002238" sldId="264"/>
        </pc:sldMkLst>
        <pc:spChg chg="mod">
          <ac:chgData name="Marián Toca" userId="0246a4ea7d479e0c" providerId="LiveId" clId="{F6340A87-0138-CF44-AE59-B84FEA4BE8F3}" dt="2023-03-10T10:41:07.160" v="25" actId="207"/>
          <ac:spMkLst>
            <pc:docMk/>
            <pc:sldMk cId="3265002238" sldId="264"/>
            <ac:spMk id="6" creationId="{03C819D1-72D9-43B3-B580-E997144CE9AE}"/>
          </ac:spMkLst>
        </pc:spChg>
      </pc:sldChg>
      <pc:sldChg chg="del">
        <pc:chgData name="Marián Toca" userId="0246a4ea7d479e0c" providerId="LiveId" clId="{F6340A87-0138-CF44-AE59-B84FEA4BE8F3}" dt="2023-03-10T10:40:52.545" v="22" actId="2696"/>
        <pc:sldMkLst>
          <pc:docMk/>
          <pc:sldMk cId="3966607968" sldId="264"/>
        </pc:sldMkLst>
      </pc:sldChg>
      <pc:sldChg chg="del">
        <pc:chgData name="Marián Toca" userId="0246a4ea7d479e0c" providerId="LiveId" clId="{F6340A87-0138-CF44-AE59-B84FEA4BE8F3}" dt="2023-03-10T10:40:52.395" v="0" actId="2696"/>
        <pc:sldMkLst>
          <pc:docMk/>
          <pc:sldMk cId="3119138514" sldId="525"/>
        </pc:sldMkLst>
      </pc:sldChg>
      <pc:sldChg chg="del">
        <pc:chgData name="Marián Toca" userId="0246a4ea7d479e0c" providerId="LiveId" clId="{F6340A87-0138-CF44-AE59-B84FEA4BE8F3}" dt="2023-03-10T10:40:52.468" v="9" actId="2696"/>
        <pc:sldMkLst>
          <pc:docMk/>
          <pc:sldMk cId="3514507722" sldId="526"/>
        </pc:sldMkLst>
      </pc:sldChg>
      <pc:sldChg chg="del">
        <pc:chgData name="Marián Toca" userId="0246a4ea7d479e0c" providerId="LiveId" clId="{F6340A87-0138-CF44-AE59-B84FEA4BE8F3}" dt="2023-03-10T10:40:52.527" v="18" actId="2696"/>
        <pc:sldMkLst>
          <pc:docMk/>
          <pc:sldMk cId="121516752" sldId="527"/>
        </pc:sldMkLst>
      </pc:sldChg>
      <pc:sldChg chg="del">
        <pc:chgData name="Marián Toca" userId="0246a4ea7d479e0c" providerId="LiveId" clId="{F6340A87-0138-CF44-AE59-B84FEA4BE8F3}" dt="2023-03-10T10:40:52.425" v="3" actId="2696"/>
        <pc:sldMkLst>
          <pc:docMk/>
          <pc:sldMk cId="1619791038" sldId="528"/>
        </pc:sldMkLst>
      </pc:sldChg>
      <pc:sldChg chg="del">
        <pc:chgData name="Marián Toca" userId="0246a4ea7d479e0c" providerId="LiveId" clId="{F6340A87-0138-CF44-AE59-B84FEA4BE8F3}" dt="2023-03-10T10:40:52.440" v="5" actId="2696"/>
        <pc:sldMkLst>
          <pc:docMk/>
          <pc:sldMk cId="221384663" sldId="529"/>
        </pc:sldMkLst>
      </pc:sldChg>
      <pc:sldChg chg="del">
        <pc:chgData name="Marián Toca" userId="0246a4ea7d479e0c" providerId="LiveId" clId="{F6340A87-0138-CF44-AE59-B84FEA4BE8F3}" dt="2023-03-10T10:40:52.446" v="6" actId="2696"/>
        <pc:sldMkLst>
          <pc:docMk/>
          <pc:sldMk cId="1542532125" sldId="530"/>
        </pc:sldMkLst>
      </pc:sldChg>
      <pc:sldChg chg="del">
        <pc:chgData name="Marián Toca" userId="0246a4ea7d479e0c" providerId="LiveId" clId="{F6340A87-0138-CF44-AE59-B84FEA4BE8F3}" dt="2023-03-10T10:40:52.463" v="8" actId="2696"/>
        <pc:sldMkLst>
          <pc:docMk/>
          <pc:sldMk cId="2932405964" sldId="531"/>
        </pc:sldMkLst>
      </pc:sldChg>
      <pc:sldChg chg="del">
        <pc:chgData name="Marián Toca" userId="0246a4ea7d479e0c" providerId="LiveId" clId="{F6340A87-0138-CF44-AE59-B84FEA4BE8F3}" dt="2023-03-10T10:40:52.489" v="11" actId="2696"/>
        <pc:sldMkLst>
          <pc:docMk/>
          <pc:sldMk cId="54927674" sldId="532"/>
        </pc:sldMkLst>
      </pc:sldChg>
      <pc:sldChg chg="del">
        <pc:chgData name="Marián Toca" userId="0246a4ea7d479e0c" providerId="LiveId" clId="{F6340A87-0138-CF44-AE59-B84FEA4BE8F3}" dt="2023-03-10T10:40:52.495" v="12" actId="2696"/>
        <pc:sldMkLst>
          <pc:docMk/>
          <pc:sldMk cId="627726949" sldId="533"/>
        </pc:sldMkLst>
      </pc:sldChg>
      <pc:sldChg chg="del">
        <pc:chgData name="Marián Toca" userId="0246a4ea7d479e0c" providerId="LiveId" clId="{F6340A87-0138-CF44-AE59-B84FEA4BE8F3}" dt="2023-03-10T10:40:52.507" v="14" actId="2696"/>
        <pc:sldMkLst>
          <pc:docMk/>
          <pc:sldMk cId="2716260562" sldId="534"/>
        </pc:sldMkLst>
      </pc:sldChg>
      <pc:sldChg chg="del">
        <pc:chgData name="Marián Toca" userId="0246a4ea7d479e0c" providerId="LiveId" clId="{F6340A87-0138-CF44-AE59-B84FEA4BE8F3}" dt="2023-03-10T10:40:52.512" v="15" actId="2696"/>
        <pc:sldMkLst>
          <pc:docMk/>
          <pc:sldMk cId="4082313371" sldId="535"/>
        </pc:sldMkLst>
      </pc:sldChg>
      <pc:sldChg chg="del">
        <pc:chgData name="Marián Toca" userId="0246a4ea7d479e0c" providerId="LiveId" clId="{F6340A87-0138-CF44-AE59-B84FEA4BE8F3}" dt="2023-03-10T10:40:52.520" v="17" actId="2696"/>
        <pc:sldMkLst>
          <pc:docMk/>
          <pc:sldMk cId="255144961" sldId="536"/>
        </pc:sldMkLst>
      </pc:sldChg>
      <pc:sldChg chg="del">
        <pc:chgData name="Marián Toca" userId="0246a4ea7d479e0c" providerId="LiveId" clId="{F6340A87-0138-CF44-AE59-B84FEA4BE8F3}" dt="2023-03-10T10:40:52.532" v="19" actId="2696"/>
        <pc:sldMkLst>
          <pc:docMk/>
          <pc:sldMk cId="2415823101" sldId="537"/>
        </pc:sldMkLst>
      </pc:sldChg>
      <pc:sldChg chg="del">
        <pc:chgData name="Marián Toca" userId="0246a4ea7d479e0c" providerId="LiveId" clId="{F6340A87-0138-CF44-AE59-B84FEA4BE8F3}" dt="2023-03-10T10:40:52.538" v="20" actId="2696"/>
        <pc:sldMkLst>
          <pc:docMk/>
          <pc:sldMk cId="2584165246" sldId="538"/>
        </pc:sldMkLst>
      </pc:sldChg>
      <pc:sldChg chg="del">
        <pc:chgData name="Marián Toca" userId="0246a4ea7d479e0c" providerId="LiveId" clId="{F6340A87-0138-CF44-AE59-B84FEA4BE8F3}" dt="2023-03-10T10:40:52.541" v="21" actId="2696"/>
        <pc:sldMkLst>
          <pc:docMk/>
          <pc:sldMk cId="3824866745" sldId="539"/>
        </pc:sldMkLst>
      </pc:sldChg>
      <pc:sldChg chg="modSp add del mod">
        <pc:chgData name="Marián Toca" userId="0246a4ea7d479e0c" providerId="LiveId" clId="{F6340A87-0138-CF44-AE59-B84FEA4BE8F3}" dt="2023-03-10T10:42:30.347" v="40" actId="207"/>
        <pc:sldMkLst>
          <pc:docMk/>
          <pc:sldMk cId="3231531855" sldId="540"/>
        </pc:sldMkLst>
        <pc:spChg chg="mod">
          <ac:chgData name="Marián Toca" userId="0246a4ea7d479e0c" providerId="LiveId" clId="{F6340A87-0138-CF44-AE59-B84FEA4BE8F3}" dt="2023-03-10T10:42:30.347" v="40" actId="207"/>
          <ac:spMkLst>
            <pc:docMk/>
            <pc:sldMk cId="3231531855" sldId="540"/>
            <ac:spMk id="7" creationId="{59B60900-308A-47E4-AF1F-BEE04EB0F49F}"/>
          </ac:spMkLst>
        </pc:spChg>
      </pc:sldChg>
      <pc:sldChg chg="del">
        <pc:chgData name="Marián Toca" userId="0246a4ea7d479e0c" providerId="LiveId" clId="{F6340A87-0138-CF44-AE59-B84FEA4BE8F3}" dt="2023-03-10T10:40:52.418" v="2" actId="2696"/>
        <pc:sldMkLst>
          <pc:docMk/>
          <pc:sldMk cId="2932772529" sldId="541"/>
        </pc:sldMkLst>
      </pc:sldChg>
      <pc:sldChg chg="del">
        <pc:chgData name="Marián Toca" userId="0246a4ea7d479e0c" providerId="LiveId" clId="{F6340A87-0138-CF44-AE59-B84FEA4BE8F3}" dt="2023-03-10T10:40:52.433" v="4" actId="2696"/>
        <pc:sldMkLst>
          <pc:docMk/>
          <pc:sldMk cId="351364872" sldId="542"/>
        </pc:sldMkLst>
      </pc:sldChg>
      <pc:sldChg chg="del">
        <pc:chgData name="Marián Toca" userId="0246a4ea7d479e0c" providerId="LiveId" clId="{F6340A87-0138-CF44-AE59-B84FEA4BE8F3}" dt="2023-03-10T10:40:52.455" v="7" actId="2696"/>
        <pc:sldMkLst>
          <pc:docMk/>
          <pc:sldMk cId="1382648437" sldId="543"/>
        </pc:sldMkLst>
      </pc:sldChg>
      <pc:sldChg chg="del">
        <pc:chgData name="Marián Toca" userId="0246a4ea7d479e0c" providerId="LiveId" clId="{F6340A87-0138-CF44-AE59-B84FEA4BE8F3}" dt="2023-03-10T10:40:52.476" v="10" actId="2696"/>
        <pc:sldMkLst>
          <pc:docMk/>
          <pc:sldMk cId="503372126" sldId="544"/>
        </pc:sldMkLst>
      </pc:sldChg>
      <pc:sldChg chg="del">
        <pc:chgData name="Marián Toca" userId="0246a4ea7d479e0c" providerId="LiveId" clId="{F6340A87-0138-CF44-AE59-B84FEA4BE8F3}" dt="2023-03-10T10:40:52.502" v="13" actId="2696"/>
        <pc:sldMkLst>
          <pc:docMk/>
          <pc:sldMk cId="2609134975" sldId="545"/>
        </pc:sldMkLst>
      </pc:sldChg>
      <pc:sldChg chg="del">
        <pc:chgData name="Marián Toca" userId="0246a4ea7d479e0c" providerId="LiveId" clId="{F6340A87-0138-CF44-AE59-B84FEA4BE8F3}" dt="2023-03-10T10:40:52.517" v="16" actId="2696"/>
        <pc:sldMkLst>
          <pc:docMk/>
          <pc:sldMk cId="1171625405" sldId="546"/>
        </pc:sldMkLst>
      </pc:sldChg>
      <pc:sldChg chg="modSp add mod">
        <pc:chgData name="Marián Toca" userId="0246a4ea7d479e0c" providerId="LiveId" clId="{F6340A87-0138-CF44-AE59-B84FEA4BE8F3}" dt="2023-03-10T10:42:54.767" v="45" actId="207"/>
        <pc:sldMkLst>
          <pc:docMk/>
          <pc:sldMk cId="2879926467" sldId="634"/>
        </pc:sldMkLst>
        <pc:spChg chg="mod">
          <ac:chgData name="Marián Toca" userId="0246a4ea7d479e0c" providerId="LiveId" clId="{F6340A87-0138-CF44-AE59-B84FEA4BE8F3}" dt="2023-03-10T10:42:54.767" v="45" actId="207"/>
          <ac:spMkLst>
            <pc:docMk/>
            <pc:sldMk cId="2879926467" sldId="634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2:46.051" v="43" actId="207"/>
        <pc:sldMkLst>
          <pc:docMk/>
          <pc:sldMk cId="1764133581" sldId="635"/>
        </pc:sldMkLst>
        <pc:spChg chg="mod">
          <ac:chgData name="Marián Toca" userId="0246a4ea7d479e0c" providerId="LiveId" clId="{F6340A87-0138-CF44-AE59-B84FEA4BE8F3}" dt="2023-03-10T10:42:46.051" v="43" actId="207"/>
          <ac:spMkLst>
            <pc:docMk/>
            <pc:sldMk cId="1764133581" sldId="635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2:26.342" v="39" actId="207"/>
        <pc:sldMkLst>
          <pc:docMk/>
          <pc:sldMk cId="1522851039" sldId="636"/>
        </pc:sldMkLst>
        <pc:spChg chg="mod">
          <ac:chgData name="Marián Toca" userId="0246a4ea7d479e0c" providerId="LiveId" clId="{F6340A87-0138-CF44-AE59-B84FEA4BE8F3}" dt="2023-03-10T10:42:26.342" v="39" actId="207"/>
          <ac:spMkLst>
            <pc:docMk/>
            <pc:sldMk cId="1522851039" sldId="636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2:03.918" v="35" actId="207"/>
        <pc:sldMkLst>
          <pc:docMk/>
          <pc:sldMk cId="1357814289" sldId="637"/>
        </pc:sldMkLst>
        <pc:spChg chg="mod">
          <ac:chgData name="Marián Toca" userId="0246a4ea7d479e0c" providerId="LiveId" clId="{F6340A87-0138-CF44-AE59-B84FEA4BE8F3}" dt="2023-03-10T10:42:03.918" v="35" actId="207"/>
          <ac:spMkLst>
            <pc:docMk/>
            <pc:sldMk cId="1357814289" sldId="637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1:12.970" v="26" actId="207"/>
        <pc:sldMkLst>
          <pc:docMk/>
          <pc:sldMk cId="4216812965" sldId="638"/>
        </pc:sldMkLst>
        <pc:spChg chg="mod">
          <ac:chgData name="Marián Toca" userId="0246a4ea7d479e0c" providerId="LiveId" clId="{F6340A87-0138-CF44-AE59-B84FEA4BE8F3}" dt="2023-03-10T10:41:12.970" v="26" actId="207"/>
          <ac:spMkLst>
            <pc:docMk/>
            <pc:sldMk cId="4216812965" sldId="638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1:48.939" v="32" actId="207"/>
        <pc:sldMkLst>
          <pc:docMk/>
          <pc:sldMk cId="2221578222" sldId="640"/>
        </pc:sldMkLst>
        <pc:spChg chg="mod">
          <ac:chgData name="Marián Toca" userId="0246a4ea7d479e0c" providerId="LiveId" clId="{F6340A87-0138-CF44-AE59-B84FEA4BE8F3}" dt="2023-03-10T10:41:48.939" v="32" actId="207"/>
          <ac:spMkLst>
            <pc:docMk/>
            <pc:sldMk cId="2221578222" sldId="640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1:52.510" v="33" actId="207"/>
        <pc:sldMkLst>
          <pc:docMk/>
          <pc:sldMk cId="3133372920" sldId="641"/>
        </pc:sldMkLst>
        <pc:spChg chg="mod">
          <ac:chgData name="Marián Toca" userId="0246a4ea7d479e0c" providerId="LiveId" clId="{F6340A87-0138-CF44-AE59-B84FEA4BE8F3}" dt="2023-03-10T10:41:52.510" v="33" actId="207"/>
          <ac:spMkLst>
            <pc:docMk/>
            <pc:sldMk cId="3133372920" sldId="641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2:00.090" v="34" actId="207"/>
        <pc:sldMkLst>
          <pc:docMk/>
          <pc:sldMk cId="942199076" sldId="642"/>
        </pc:sldMkLst>
        <pc:spChg chg="mod">
          <ac:chgData name="Marián Toca" userId="0246a4ea7d479e0c" providerId="LiveId" clId="{F6340A87-0138-CF44-AE59-B84FEA4BE8F3}" dt="2023-03-10T10:42:00.090" v="34" actId="207"/>
          <ac:spMkLst>
            <pc:docMk/>
            <pc:sldMk cId="942199076" sldId="642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1:43.150" v="31" actId="207"/>
        <pc:sldMkLst>
          <pc:docMk/>
          <pc:sldMk cId="2209100962" sldId="645"/>
        </pc:sldMkLst>
        <pc:spChg chg="mod">
          <ac:chgData name="Marián Toca" userId="0246a4ea7d479e0c" providerId="LiveId" clId="{F6340A87-0138-CF44-AE59-B84FEA4BE8F3}" dt="2023-03-10T10:41:43.150" v="31" actId="207"/>
          <ac:spMkLst>
            <pc:docMk/>
            <pc:sldMk cId="2209100962" sldId="645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2:12.162" v="36" actId="207"/>
        <pc:sldMkLst>
          <pc:docMk/>
          <pc:sldMk cId="2386768242" sldId="648"/>
        </pc:sldMkLst>
        <pc:spChg chg="mod">
          <ac:chgData name="Marián Toca" userId="0246a4ea7d479e0c" providerId="LiveId" clId="{F6340A87-0138-CF44-AE59-B84FEA4BE8F3}" dt="2023-03-10T10:42:12.162" v="36" actId="207"/>
          <ac:spMkLst>
            <pc:docMk/>
            <pc:sldMk cId="2386768242" sldId="648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2:22.690" v="38" actId="207"/>
        <pc:sldMkLst>
          <pc:docMk/>
          <pc:sldMk cId="3206014333" sldId="649"/>
        </pc:sldMkLst>
        <pc:spChg chg="mod">
          <ac:chgData name="Marián Toca" userId="0246a4ea7d479e0c" providerId="LiveId" clId="{F6340A87-0138-CF44-AE59-B84FEA4BE8F3}" dt="2023-03-10T10:42:22.690" v="38" actId="207"/>
          <ac:spMkLst>
            <pc:docMk/>
            <pc:sldMk cId="3206014333" sldId="649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2:16.522" v="37" actId="207"/>
        <pc:sldMkLst>
          <pc:docMk/>
          <pc:sldMk cId="3369642562" sldId="650"/>
        </pc:sldMkLst>
        <pc:spChg chg="mod">
          <ac:chgData name="Marián Toca" userId="0246a4ea7d479e0c" providerId="LiveId" clId="{F6340A87-0138-CF44-AE59-B84FEA4BE8F3}" dt="2023-03-10T10:42:16.522" v="37" actId="207"/>
          <ac:spMkLst>
            <pc:docMk/>
            <pc:sldMk cId="3369642562" sldId="650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2:37.791" v="41" actId="207"/>
        <pc:sldMkLst>
          <pc:docMk/>
          <pc:sldMk cId="3933835821" sldId="652"/>
        </pc:sldMkLst>
        <pc:spChg chg="mod">
          <ac:chgData name="Marián Toca" userId="0246a4ea7d479e0c" providerId="LiveId" clId="{F6340A87-0138-CF44-AE59-B84FEA4BE8F3}" dt="2023-03-10T10:42:37.791" v="41" actId="207"/>
          <ac:spMkLst>
            <pc:docMk/>
            <pc:sldMk cId="3933835821" sldId="652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2:41.471" v="42" actId="207"/>
        <pc:sldMkLst>
          <pc:docMk/>
          <pc:sldMk cId="3526067318" sldId="653"/>
        </pc:sldMkLst>
        <pc:spChg chg="mod">
          <ac:chgData name="Marián Toca" userId="0246a4ea7d479e0c" providerId="LiveId" clId="{F6340A87-0138-CF44-AE59-B84FEA4BE8F3}" dt="2023-03-10T10:42:41.471" v="42" actId="207"/>
          <ac:spMkLst>
            <pc:docMk/>
            <pc:sldMk cId="3526067318" sldId="653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2:52.302" v="44" actId="207"/>
        <pc:sldMkLst>
          <pc:docMk/>
          <pc:sldMk cId="1275544732" sldId="654"/>
        </pc:sldMkLst>
        <pc:spChg chg="mod">
          <ac:chgData name="Marián Toca" userId="0246a4ea7d479e0c" providerId="LiveId" clId="{F6340A87-0138-CF44-AE59-B84FEA4BE8F3}" dt="2023-03-10T10:42:52.302" v="44" actId="207"/>
          <ac:spMkLst>
            <pc:docMk/>
            <pc:sldMk cId="1275544732" sldId="654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2:57.458" v="46" actId="207"/>
        <pc:sldMkLst>
          <pc:docMk/>
          <pc:sldMk cId="2029133186" sldId="655"/>
        </pc:sldMkLst>
        <pc:spChg chg="mod">
          <ac:chgData name="Marián Toca" userId="0246a4ea7d479e0c" providerId="LiveId" clId="{F6340A87-0138-CF44-AE59-B84FEA4BE8F3}" dt="2023-03-10T10:42:57.458" v="46" actId="207"/>
          <ac:spMkLst>
            <pc:docMk/>
            <pc:sldMk cId="2029133186" sldId="655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3:01.043" v="47" actId="207"/>
        <pc:sldMkLst>
          <pc:docMk/>
          <pc:sldMk cId="99133461" sldId="656"/>
        </pc:sldMkLst>
        <pc:spChg chg="mod">
          <ac:chgData name="Marián Toca" userId="0246a4ea7d479e0c" providerId="LiveId" clId="{F6340A87-0138-CF44-AE59-B84FEA4BE8F3}" dt="2023-03-10T10:43:01.043" v="47" actId="207"/>
          <ac:spMkLst>
            <pc:docMk/>
            <pc:sldMk cId="99133461" sldId="656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3:07.127" v="48" actId="207"/>
        <pc:sldMkLst>
          <pc:docMk/>
          <pc:sldMk cId="1785223249" sldId="657"/>
        </pc:sldMkLst>
        <pc:spChg chg="mod">
          <ac:chgData name="Marián Toca" userId="0246a4ea7d479e0c" providerId="LiveId" clId="{F6340A87-0138-CF44-AE59-B84FEA4BE8F3}" dt="2023-03-10T10:43:07.127" v="48" actId="207"/>
          <ac:spMkLst>
            <pc:docMk/>
            <pc:sldMk cId="1785223249" sldId="657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1:36.191" v="30" actId="207"/>
        <pc:sldMkLst>
          <pc:docMk/>
          <pc:sldMk cId="4028685407" sldId="658"/>
        </pc:sldMkLst>
        <pc:spChg chg="mod">
          <ac:chgData name="Marián Toca" userId="0246a4ea7d479e0c" providerId="LiveId" clId="{F6340A87-0138-CF44-AE59-B84FEA4BE8F3}" dt="2023-03-10T10:41:36.191" v="30" actId="207"/>
          <ac:spMkLst>
            <pc:docMk/>
            <pc:sldMk cId="4028685407" sldId="658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1:16.782" v="27" actId="207"/>
        <pc:sldMkLst>
          <pc:docMk/>
          <pc:sldMk cId="108721669" sldId="659"/>
        </pc:sldMkLst>
        <pc:spChg chg="mod">
          <ac:chgData name="Marián Toca" userId="0246a4ea7d479e0c" providerId="LiveId" clId="{F6340A87-0138-CF44-AE59-B84FEA4BE8F3}" dt="2023-03-10T10:41:16.782" v="27" actId="207"/>
          <ac:spMkLst>
            <pc:docMk/>
            <pc:sldMk cId="108721669" sldId="659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1:23.768" v="28" actId="207"/>
        <pc:sldMkLst>
          <pc:docMk/>
          <pc:sldMk cId="114639717" sldId="660"/>
        </pc:sldMkLst>
        <pc:spChg chg="mod">
          <ac:chgData name="Marián Toca" userId="0246a4ea7d479e0c" providerId="LiveId" clId="{F6340A87-0138-CF44-AE59-B84FEA4BE8F3}" dt="2023-03-10T10:41:23.768" v="28" actId="207"/>
          <ac:spMkLst>
            <pc:docMk/>
            <pc:sldMk cId="114639717" sldId="660"/>
            <ac:spMk id="7" creationId="{59B60900-308A-47E4-AF1F-BEE04EB0F49F}"/>
          </ac:spMkLst>
        </pc:spChg>
      </pc:sldChg>
      <pc:sldChg chg="modSp add mod">
        <pc:chgData name="Marián Toca" userId="0246a4ea7d479e0c" providerId="LiveId" clId="{F6340A87-0138-CF44-AE59-B84FEA4BE8F3}" dt="2023-03-10T10:41:29.211" v="29" actId="207"/>
        <pc:sldMkLst>
          <pc:docMk/>
          <pc:sldMk cId="603871010" sldId="661"/>
        </pc:sldMkLst>
        <pc:spChg chg="mod">
          <ac:chgData name="Marián Toca" userId="0246a4ea7d479e0c" providerId="LiveId" clId="{F6340A87-0138-CF44-AE59-B84FEA4BE8F3}" dt="2023-03-10T10:41:29.211" v="29" actId="207"/>
          <ac:spMkLst>
            <pc:docMk/>
            <pc:sldMk cId="603871010" sldId="661"/>
            <ac:spMk id="7" creationId="{59B60900-308A-47E4-AF1F-BEE04EB0F49F}"/>
          </ac:spMkLst>
        </pc:spChg>
      </pc:sldChg>
    </pc:docChg>
  </pc:docChgLst>
  <pc:docChgLst>
    <pc:chgData name="Marián Toca" userId="0246a4ea7d479e0c" providerId="LiveId" clId="{97C6294F-0F93-A94C-991B-73FC61B166C8}"/>
    <pc:docChg chg="undo custSel addSld delSld modSld modMainMaster">
      <pc:chgData name="Marián Toca" userId="0246a4ea7d479e0c" providerId="LiveId" clId="{97C6294F-0F93-A94C-991B-73FC61B166C8}" dt="2023-03-20T15:25:42.444" v="553" actId="255"/>
      <pc:docMkLst>
        <pc:docMk/>
      </pc:docMkLst>
      <pc:sldChg chg="del">
        <pc:chgData name="Marián Toca" userId="0246a4ea7d479e0c" providerId="LiveId" clId="{97C6294F-0F93-A94C-991B-73FC61B166C8}" dt="2023-03-16T09:22:24.524" v="389" actId="2696"/>
        <pc:sldMkLst>
          <pc:docMk/>
          <pc:sldMk cId="3295934767" sldId="258"/>
        </pc:sldMkLst>
      </pc:sldChg>
      <pc:sldChg chg="addSp delSp modSp mod">
        <pc:chgData name="Marián Toca" userId="0246a4ea7d479e0c" providerId="LiveId" clId="{97C6294F-0F93-A94C-991B-73FC61B166C8}" dt="2023-03-16T09:06:34.493" v="22" actId="1038"/>
        <pc:sldMkLst>
          <pc:docMk/>
          <pc:sldMk cId="3138854180" sldId="259"/>
        </pc:sldMkLst>
        <pc:spChg chg="add del mod">
          <ac:chgData name="Marián Toca" userId="0246a4ea7d479e0c" providerId="LiveId" clId="{97C6294F-0F93-A94C-991B-73FC61B166C8}" dt="2023-03-16T09:06:34.493" v="22" actId="1038"/>
          <ac:spMkLst>
            <pc:docMk/>
            <pc:sldMk cId="3138854180" sldId="259"/>
            <ac:spMk id="2" creationId="{00000000-0000-0000-0000-000000000000}"/>
          </ac:spMkLst>
        </pc:spChg>
        <pc:spChg chg="add del mod">
          <ac:chgData name="Marián Toca" userId="0246a4ea7d479e0c" providerId="LiveId" clId="{97C6294F-0F93-A94C-991B-73FC61B166C8}" dt="2023-03-16T09:06:20.066" v="5"/>
          <ac:spMkLst>
            <pc:docMk/>
            <pc:sldMk cId="3138854180" sldId="259"/>
            <ac:spMk id="3" creationId="{201C6931-05DB-9564-9C10-8809EFB94C2A}"/>
          </ac:spMkLst>
        </pc:spChg>
        <pc:spChg chg="add mod">
          <ac:chgData name="Marián Toca" userId="0246a4ea7d479e0c" providerId="LiveId" clId="{97C6294F-0F93-A94C-991B-73FC61B166C8}" dt="2023-03-16T09:06:29.393" v="11"/>
          <ac:spMkLst>
            <pc:docMk/>
            <pc:sldMk cId="3138854180" sldId="259"/>
            <ac:spMk id="4" creationId="{3E71ABBD-BFDB-BAB5-6D33-1BA3CE5D9E91}"/>
          </ac:spMkLst>
        </pc:spChg>
        <pc:spChg chg="add del">
          <ac:chgData name="Marián Toca" userId="0246a4ea7d479e0c" providerId="LiveId" clId="{97C6294F-0F93-A94C-991B-73FC61B166C8}" dt="2023-03-16T09:06:28.580" v="10" actId="478"/>
          <ac:spMkLst>
            <pc:docMk/>
            <pc:sldMk cId="3138854180" sldId="259"/>
            <ac:spMk id="4101" creationId="{00000000-0000-0000-0000-000000000000}"/>
          </ac:spMkLst>
        </pc:spChg>
      </pc:sldChg>
      <pc:sldChg chg="modSp mod">
        <pc:chgData name="Marián Toca" userId="0246a4ea7d479e0c" providerId="LiveId" clId="{97C6294F-0F93-A94C-991B-73FC61B166C8}" dt="2023-03-16T09:06:59.466" v="23" actId="121"/>
        <pc:sldMkLst>
          <pc:docMk/>
          <pc:sldMk cId="3265002238" sldId="264"/>
        </pc:sldMkLst>
        <pc:spChg chg="mod">
          <ac:chgData name="Marián Toca" userId="0246a4ea7d479e0c" providerId="LiveId" clId="{97C6294F-0F93-A94C-991B-73FC61B166C8}" dt="2023-03-16T09:06:59.466" v="23" actId="121"/>
          <ac:spMkLst>
            <pc:docMk/>
            <pc:sldMk cId="3265002238" sldId="264"/>
            <ac:spMk id="6" creationId="{03C819D1-72D9-43B3-B580-E997144CE9AE}"/>
          </ac:spMkLst>
        </pc:spChg>
      </pc:sldChg>
      <pc:sldChg chg="modSp mod">
        <pc:chgData name="Marián Toca" userId="0246a4ea7d479e0c" providerId="LiveId" clId="{97C6294F-0F93-A94C-991B-73FC61B166C8}" dt="2023-03-16T09:20:00.571" v="361" actId="14100"/>
        <pc:sldMkLst>
          <pc:docMk/>
          <pc:sldMk cId="3231531855" sldId="540"/>
        </pc:sldMkLst>
        <pc:spChg chg="mod">
          <ac:chgData name="Marián Toca" userId="0246a4ea7d479e0c" providerId="LiveId" clId="{97C6294F-0F93-A94C-991B-73FC61B166C8}" dt="2023-03-16T09:19:17.633" v="317" actId="121"/>
          <ac:spMkLst>
            <pc:docMk/>
            <pc:sldMk cId="3231531855" sldId="540"/>
            <ac:spMk id="7" creationId="{59B60900-308A-47E4-AF1F-BEE04EB0F49F}"/>
          </ac:spMkLst>
        </pc:spChg>
        <pc:spChg chg="mod">
          <ac:chgData name="Marián Toca" userId="0246a4ea7d479e0c" providerId="LiveId" clId="{97C6294F-0F93-A94C-991B-73FC61B166C8}" dt="2023-03-16T09:19:41.495" v="320" actId="20577"/>
          <ac:spMkLst>
            <pc:docMk/>
            <pc:sldMk cId="3231531855" sldId="540"/>
            <ac:spMk id="76" creationId="{00000000-0000-0000-0000-000000000000}"/>
          </ac:spMkLst>
        </pc:spChg>
        <pc:picChg chg="mod">
          <ac:chgData name="Marián Toca" userId="0246a4ea7d479e0c" providerId="LiveId" clId="{97C6294F-0F93-A94C-991B-73FC61B166C8}" dt="2023-03-16T09:20:00.571" v="361" actId="14100"/>
          <ac:picMkLst>
            <pc:docMk/>
            <pc:sldMk cId="3231531855" sldId="540"/>
            <ac:picMk id="5" creationId="{B581A191-8DC4-4D76-9418-22D46F4F2396}"/>
          </ac:picMkLst>
        </pc:picChg>
      </pc:sldChg>
      <pc:sldChg chg="add del">
        <pc:chgData name="Marián Toca" userId="0246a4ea7d479e0c" providerId="LiveId" clId="{97C6294F-0F93-A94C-991B-73FC61B166C8}" dt="2023-03-20T15:21:58.393" v="394" actId="2696"/>
        <pc:sldMkLst>
          <pc:docMk/>
          <pc:sldMk cId="4031939637" sldId="600"/>
        </pc:sldMkLst>
      </pc:sldChg>
      <pc:sldChg chg="add del">
        <pc:chgData name="Marián Toca" userId="0246a4ea7d479e0c" providerId="LiveId" clId="{97C6294F-0F93-A94C-991B-73FC61B166C8}" dt="2023-03-20T15:21:59.992" v="395" actId="2696"/>
        <pc:sldMkLst>
          <pc:docMk/>
          <pc:sldMk cId="3951766276" sldId="601"/>
        </pc:sldMkLst>
      </pc:sldChg>
      <pc:sldChg chg="add del">
        <pc:chgData name="Marián Toca" userId="0246a4ea7d479e0c" providerId="LiveId" clId="{97C6294F-0F93-A94C-991B-73FC61B166C8}" dt="2023-03-20T15:22:00.988" v="396" actId="2696"/>
        <pc:sldMkLst>
          <pc:docMk/>
          <pc:sldMk cId="2195714844" sldId="602"/>
        </pc:sldMkLst>
      </pc:sldChg>
      <pc:sldChg chg="add del">
        <pc:chgData name="Marián Toca" userId="0246a4ea7d479e0c" providerId="LiveId" clId="{97C6294F-0F93-A94C-991B-73FC61B166C8}" dt="2023-03-20T15:22:01.927" v="397" actId="2696"/>
        <pc:sldMkLst>
          <pc:docMk/>
          <pc:sldMk cId="3642599610" sldId="603"/>
        </pc:sldMkLst>
      </pc:sldChg>
      <pc:sldChg chg="add del">
        <pc:chgData name="Marián Toca" userId="0246a4ea7d479e0c" providerId="LiveId" clId="{97C6294F-0F93-A94C-991B-73FC61B166C8}" dt="2023-03-20T15:22:04.209" v="398" actId="2696"/>
        <pc:sldMkLst>
          <pc:docMk/>
          <pc:sldMk cId="1481453497" sldId="604"/>
        </pc:sldMkLst>
      </pc:sldChg>
      <pc:sldChg chg="add del">
        <pc:chgData name="Marián Toca" userId="0246a4ea7d479e0c" providerId="LiveId" clId="{97C6294F-0F93-A94C-991B-73FC61B166C8}" dt="2023-03-20T15:22:05.808" v="399" actId="2696"/>
        <pc:sldMkLst>
          <pc:docMk/>
          <pc:sldMk cId="4070344044" sldId="605"/>
        </pc:sldMkLst>
      </pc:sldChg>
      <pc:sldChg chg="add del">
        <pc:chgData name="Marián Toca" userId="0246a4ea7d479e0c" providerId="LiveId" clId="{97C6294F-0F93-A94C-991B-73FC61B166C8}" dt="2023-03-20T15:22:06.688" v="400" actId="2696"/>
        <pc:sldMkLst>
          <pc:docMk/>
          <pc:sldMk cId="366981907" sldId="606"/>
        </pc:sldMkLst>
      </pc:sldChg>
      <pc:sldChg chg="add del">
        <pc:chgData name="Marián Toca" userId="0246a4ea7d479e0c" providerId="LiveId" clId="{97C6294F-0F93-A94C-991B-73FC61B166C8}" dt="2023-03-20T15:22:07.313" v="401" actId="2696"/>
        <pc:sldMkLst>
          <pc:docMk/>
          <pc:sldMk cId="2451994033" sldId="607"/>
        </pc:sldMkLst>
      </pc:sldChg>
      <pc:sldChg chg="add del">
        <pc:chgData name="Marián Toca" userId="0246a4ea7d479e0c" providerId="LiveId" clId="{97C6294F-0F93-A94C-991B-73FC61B166C8}" dt="2023-03-20T15:22:07.867" v="402" actId="2696"/>
        <pc:sldMkLst>
          <pc:docMk/>
          <pc:sldMk cId="386598196" sldId="608"/>
        </pc:sldMkLst>
      </pc:sldChg>
      <pc:sldChg chg="add del">
        <pc:chgData name="Marián Toca" userId="0246a4ea7d479e0c" providerId="LiveId" clId="{97C6294F-0F93-A94C-991B-73FC61B166C8}" dt="2023-03-20T15:22:08.483" v="403" actId="2696"/>
        <pc:sldMkLst>
          <pc:docMk/>
          <pc:sldMk cId="3463760083" sldId="609"/>
        </pc:sldMkLst>
      </pc:sldChg>
      <pc:sldChg chg="add del">
        <pc:chgData name="Marián Toca" userId="0246a4ea7d479e0c" providerId="LiveId" clId="{97C6294F-0F93-A94C-991B-73FC61B166C8}" dt="2023-03-20T15:22:09.024" v="404" actId="2696"/>
        <pc:sldMkLst>
          <pc:docMk/>
          <pc:sldMk cId="1320423405" sldId="610"/>
        </pc:sldMkLst>
      </pc:sldChg>
      <pc:sldChg chg="add del">
        <pc:chgData name="Marián Toca" userId="0246a4ea7d479e0c" providerId="LiveId" clId="{97C6294F-0F93-A94C-991B-73FC61B166C8}" dt="2023-03-20T15:22:09.520" v="405" actId="2696"/>
        <pc:sldMkLst>
          <pc:docMk/>
          <pc:sldMk cId="1654637459" sldId="611"/>
        </pc:sldMkLst>
      </pc:sldChg>
      <pc:sldChg chg="add del">
        <pc:chgData name="Marián Toca" userId="0246a4ea7d479e0c" providerId="LiveId" clId="{97C6294F-0F93-A94C-991B-73FC61B166C8}" dt="2023-03-20T15:22:10.087" v="406" actId="2696"/>
        <pc:sldMkLst>
          <pc:docMk/>
          <pc:sldMk cId="3473709311" sldId="612"/>
        </pc:sldMkLst>
      </pc:sldChg>
      <pc:sldChg chg="add del">
        <pc:chgData name="Marián Toca" userId="0246a4ea7d479e0c" providerId="LiveId" clId="{97C6294F-0F93-A94C-991B-73FC61B166C8}" dt="2023-03-20T15:22:10.654" v="407" actId="2696"/>
        <pc:sldMkLst>
          <pc:docMk/>
          <pc:sldMk cId="1481244790" sldId="613"/>
        </pc:sldMkLst>
      </pc:sldChg>
      <pc:sldChg chg="add del">
        <pc:chgData name="Marián Toca" userId="0246a4ea7d479e0c" providerId="LiveId" clId="{97C6294F-0F93-A94C-991B-73FC61B166C8}" dt="2023-03-20T15:22:11.214" v="408" actId="2696"/>
        <pc:sldMkLst>
          <pc:docMk/>
          <pc:sldMk cId="2890351421" sldId="614"/>
        </pc:sldMkLst>
      </pc:sldChg>
      <pc:sldChg chg="add del">
        <pc:chgData name="Marián Toca" userId="0246a4ea7d479e0c" providerId="LiveId" clId="{97C6294F-0F93-A94C-991B-73FC61B166C8}" dt="2023-03-20T15:22:11.753" v="409" actId="2696"/>
        <pc:sldMkLst>
          <pc:docMk/>
          <pc:sldMk cId="2040139610" sldId="615"/>
        </pc:sldMkLst>
      </pc:sldChg>
      <pc:sldChg chg="add del">
        <pc:chgData name="Marián Toca" userId="0246a4ea7d479e0c" providerId="LiveId" clId="{97C6294F-0F93-A94C-991B-73FC61B166C8}" dt="2023-03-20T15:22:12.471" v="410" actId="2696"/>
        <pc:sldMkLst>
          <pc:docMk/>
          <pc:sldMk cId="2815803450" sldId="616"/>
        </pc:sldMkLst>
      </pc:sldChg>
      <pc:sldChg chg="add del">
        <pc:chgData name="Marián Toca" userId="0246a4ea7d479e0c" providerId="LiveId" clId="{97C6294F-0F93-A94C-991B-73FC61B166C8}" dt="2023-03-20T15:22:13.952" v="411" actId="2696"/>
        <pc:sldMkLst>
          <pc:docMk/>
          <pc:sldMk cId="1945912065" sldId="617"/>
        </pc:sldMkLst>
      </pc:sldChg>
      <pc:sldChg chg="add del">
        <pc:chgData name="Marián Toca" userId="0246a4ea7d479e0c" providerId="LiveId" clId="{97C6294F-0F93-A94C-991B-73FC61B166C8}" dt="2023-03-20T15:22:15.373" v="412" actId="2696"/>
        <pc:sldMkLst>
          <pc:docMk/>
          <pc:sldMk cId="1925654639" sldId="618"/>
        </pc:sldMkLst>
      </pc:sldChg>
      <pc:sldChg chg="modSp mod">
        <pc:chgData name="Marián Toca" userId="0246a4ea7d479e0c" providerId="LiveId" clId="{97C6294F-0F93-A94C-991B-73FC61B166C8}" dt="2023-03-16T09:21:41.432" v="380" actId="14100"/>
        <pc:sldMkLst>
          <pc:docMk/>
          <pc:sldMk cId="2879926467" sldId="634"/>
        </pc:sldMkLst>
        <pc:spChg chg="mod">
          <ac:chgData name="Marián Toca" userId="0246a4ea7d479e0c" providerId="LiveId" clId="{97C6294F-0F93-A94C-991B-73FC61B166C8}" dt="2023-03-16T09:21:30.917" v="377" actId="121"/>
          <ac:spMkLst>
            <pc:docMk/>
            <pc:sldMk cId="2879926467" sldId="634"/>
            <ac:spMk id="7" creationId="{59B60900-308A-47E4-AF1F-BEE04EB0F49F}"/>
          </ac:spMkLst>
        </pc:spChg>
        <pc:spChg chg="mod">
          <ac:chgData name="Marián Toca" userId="0246a4ea7d479e0c" providerId="LiveId" clId="{97C6294F-0F93-A94C-991B-73FC61B166C8}" dt="2023-03-16T09:21:41.432" v="380" actId="14100"/>
          <ac:spMkLst>
            <pc:docMk/>
            <pc:sldMk cId="2879926467" sldId="634"/>
            <ac:spMk id="76" creationId="{00000000-0000-0000-0000-000000000000}"/>
          </ac:spMkLst>
        </pc:spChg>
      </pc:sldChg>
      <pc:sldChg chg="modSp mod">
        <pc:chgData name="Marián Toca" userId="0246a4ea7d479e0c" providerId="LiveId" clId="{97C6294F-0F93-A94C-991B-73FC61B166C8}" dt="2023-03-16T09:21:16.356" v="375" actId="121"/>
        <pc:sldMkLst>
          <pc:docMk/>
          <pc:sldMk cId="1764133581" sldId="635"/>
        </pc:sldMkLst>
        <pc:spChg chg="mod">
          <ac:chgData name="Marián Toca" userId="0246a4ea7d479e0c" providerId="LiveId" clId="{97C6294F-0F93-A94C-991B-73FC61B166C8}" dt="2023-03-16T09:21:16.356" v="375" actId="121"/>
          <ac:spMkLst>
            <pc:docMk/>
            <pc:sldMk cId="1764133581" sldId="635"/>
            <ac:spMk id="7" creationId="{59B60900-308A-47E4-AF1F-BEE04EB0F49F}"/>
          </ac:spMkLst>
        </pc:spChg>
      </pc:sldChg>
      <pc:sldChg chg="modSp mod">
        <pc:chgData name="Marián Toca" userId="0246a4ea7d479e0c" providerId="LiveId" clId="{97C6294F-0F93-A94C-991B-73FC61B166C8}" dt="2023-03-16T09:19:12.259" v="316" actId="2711"/>
        <pc:sldMkLst>
          <pc:docMk/>
          <pc:sldMk cId="1522851039" sldId="636"/>
        </pc:sldMkLst>
        <pc:spChg chg="mod">
          <ac:chgData name="Marián Toca" userId="0246a4ea7d479e0c" providerId="LiveId" clId="{97C6294F-0F93-A94C-991B-73FC61B166C8}" dt="2023-03-16T09:18:50.067" v="307" actId="121"/>
          <ac:spMkLst>
            <pc:docMk/>
            <pc:sldMk cId="1522851039" sldId="636"/>
            <ac:spMk id="7" creationId="{59B60900-308A-47E4-AF1F-BEE04EB0F49F}"/>
          </ac:spMkLst>
        </pc:spChg>
        <pc:spChg chg="mod">
          <ac:chgData name="Marián Toca" userId="0246a4ea7d479e0c" providerId="LiveId" clId="{97C6294F-0F93-A94C-991B-73FC61B166C8}" dt="2023-03-16T09:19:12.259" v="316" actId="2711"/>
          <ac:spMkLst>
            <pc:docMk/>
            <pc:sldMk cId="1522851039" sldId="636"/>
            <ac:spMk id="76" creationId="{00000000-0000-0000-0000-000000000000}"/>
          </ac:spMkLst>
        </pc:spChg>
      </pc:sldChg>
      <pc:sldChg chg="modSp mod">
        <pc:chgData name="Marián Toca" userId="0246a4ea7d479e0c" providerId="LiveId" clId="{97C6294F-0F93-A94C-991B-73FC61B166C8}" dt="2023-03-16T09:16:01.490" v="225" actId="121"/>
        <pc:sldMkLst>
          <pc:docMk/>
          <pc:sldMk cId="1357814289" sldId="637"/>
        </pc:sldMkLst>
        <pc:spChg chg="mod">
          <ac:chgData name="Marián Toca" userId="0246a4ea7d479e0c" providerId="LiveId" clId="{97C6294F-0F93-A94C-991B-73FC61B166C8}" dt="2023-03-16T09:16:01.490" v="225" actId="121"/>
          <ac:spMkLst>
            <pc:docMk/>
            <pc:sldMk cId="1357814289" sldId="637"/>
            <ac:spMk id="7" creationId="{59B60900-308A-47E4-AF1F-BEE04EB0F49F}"/>
          </ac:spMkLst>
        </pc:spChg>
      </pc:sldChg>
      <pc:sldChg chg="modSp mod">
        <pc:chgData name="Marián Toca" userId="0246a4ea7d479e0c" providerId="LiveId" clId="{97C6294F-0F93-A94C-991B-73FC61B166C8}" dt="2023-03-16T09:07:43.128" v="32" actId="14100"/>
        <pc:sldMkLst>
          <pc:docMk/>
          <pc:sldMk cId="4216812965" sldId="638"/>
        </pc:sldMkLst>
        <pc:spChg chg="mod">
          <ac:chgData name="Marián Toca" userId="0246a4ea7d479e0c" providerId="LiveId" clId="{97C6294F-0F93-A94C-991B-73FC61B166C8}" dt="2023-03-16T09:07:20.640" v="26" actId="121"/>
          <ac:spMkLst>
            <pc:docMk/>
            <pc:sldMk cId="4216812965" sldId="638"/>
            <ac:spMk id="7" creationId="{59B60900-308A-47E4-AF1F-BEE04EB0F49F}"/>
          </ac:spMkLst>
        </pc:spChg>
        <pc:spChg chg="mod">
          <ac:chgData name="Marián Toca" userId="0246a4ea7d479e0c" providerId="LiveId" clId="{97C6294F-0F93-A94C-991B-73FC61B166C8}" dt="2023-03-16T09:07:43.128" v="32" actId="14100"/>
          <ac:spMkLst>
            <pc:docMk/>
            <pc:sldMk cId="4216812965" sldId="638"/>
            <ac:spMk id="76" creationId="{00000000-0000-0000-0000-000000000000}"/>
          </ac:spMkLst>
        </pc:spChg>
      </pc:sldChg>
      <pc:sldChg chg="modSp mod">
        <pc:chgData name="Marián Toca" userId="0246a4ea7d479e0c" providerId="LiveId" clId="{97C6294F-0F93-A94C-991B-73FC61B166C8}" dt="2023-03-16T09:13:37.486" v="152" actId="207"/>
        <pc:sldMkLst>
          <pc:docMk/>
          <pc:sldMk cId="2221578222" sldId="640"/>
        </pc:sldMkLst>
        <pc:spChg chg="mod">
          <ac:chgData name="Marián Toca" userId="0246a4ea7d479e0c" providerId="LiveId" clId="{97C6294F-0F93-A94C-991B-73FC61B166C8}" dt="2023-03-16T09:13:37.486" v="152" actId="207"/>
          <ac:spMkLst>
            <pc:docMk/>
            <pc:sldMk cId="2221578222" sldId="640"/>
            <ac:spMk id="2" creationId="{E84F9868-AFF9-4D0C-B45F-B1A283974A43}"/>
          </ac:spMkLst>
        </pc:spChg>
        <pc:spChg chg="mod">
          <ac:chgData name="Marián Toca" userId="0246a4ea7d479e0c" providerId="LiveId" clId="{97C6294F-0F93-A94C-991B-73FC61B166C8}" dt="2023-03-16T09:12:57.235" v="146" actId="121"/>
          <ac:spMkLst>
            <pc:docMk/>
            <pc:sldMk cId="2221578222" sldId="640"/>
            <ac:spMk id="7" creationId="{59B60900-308A-47E4-AF1F-BEE04EB0F49F}"/>
          </ac:spMkLst>
        </pc:spChg>
        <pc:spChg chg="mod">
          <ac:chgData name="Marián Toca" userId="0246a4ea7d479e0c" providerId="LiveId" clId="{97C6294F-0F93-A94C-991B-73FC61B166C8}" dt="2023-03-16T09:13:27.731" v="149" actId="1076"/>
          <ac:spMkLst>
            <pc:docMk/>
            <pc:sldMk cId="2221578222" sldId="640"/>
            <ac:spMk id="76" creationId="{00000000-0000-0000-0000-000000000000}"/>
          </ac:spMkLst>
        </pc:spChg>
      </pc:sldChg>
      <pc:sldChg chg="modSp mod">
        <pc:chgData name="Marián Toca" userId="0246a4ea7d479e0c" providerId="LiveId" clId="{97C6294F-0F93-A94C-991B-73FC61B166C8}" dt="2023-03-20T15:25:03.159" v="550" actId="1076"/>
        <pc:sldMkLst>
          <pc:docMk/>
          <pc:sldMk cId="3133372920" sldId="641"/>
        </pc:sldMkLst>
        <pc:spChg chg="mod">
          <ac:chgData name="Marián Toca" userId="0246a4ea7d479e0c" providerId="LiveId" clId="{97C6294F-0F93-A94C-991B-73FC61B166C8}" dt="2023-03-20T15:25:03.159" v="550" actId="1076"/>
          <ac:spMkLst>
            <pc:docMk/>
            <pc:sldMk cId="3133372920" sldId="641"/>
            <ac:spMk id="3" creationId="{57297F47-29F8-4ADE-B4E9-9A70735B63F4}"/>
          </ac:spMkLst>
        </pc:spChg>
        <pc:spChg chg="mod">
          <ac:chgData name="Marián Toca" userId="0246a4ea7d479e0c" providerId="LiveId" clId="{97C6294F-0F93-A94C-991B-73FC61B166C8}" dt="2023-03-16T09:13:43.669" v="153" actId="121"/>
          <ac:spMkLst>
            <pc:docMk/>
            <pc:sldMk cId="3133372920" sldId="641"/>
            <ac:spMk id="7" creationId="{59B60900-308A-47E4-AF1F-BEE04EB0F49F}"/>
          </ac:spMkLst>
        </pc:spChg>
        <pc:spChg chg="mod">
          <ac:chgData name="Marián Toca" userId="0246a4ea7d479e0c" providerId="LiveId" clId="{97C6294F-0F93-A94C-991B-73FC61B166C8}" dt="2023-03-16T09:13:53.757" v="156" actId="14100"/>
          <ac:spMkLst>
            <pc:docMk/>
            <pc:sldMk cId="3133372920" sldId="641"/>
            <ac:spMk id="76" creationId="{00000000-0000-0000-0000-000000000000}"/>
          </ac:spMkLst>
        </pc:spChg>
      </pc:sldChg>
      <pc:sldChg chg="modSp mod">
        <pc:chgData name="Marián Toca" userId="0246a4ea7d479e0c" providerId="LiveId" clId="{97C6294F-0F93-A94C-991B-73FC61B166C8}" dt="2023-03-16T09:15:54.806" v="224" actId="1038"/>
        <pc:sldMkLst>
          <pc:docMk/>
          <pc:sldMk cId="942199076" sldId="642"/>
        </pc:sldMkLst>
        <pc:spChg chg="mod">
          <ac:chgData name="Marián Toca" userId="0246a4ea7d479e0c" providerId="LiveId" clId="{97C6294F-0F93-A94C-991B-73FC61B166C8}" dt="2023-03-16T09:15:54.806" v="224" actId="1038"/>
          <ac:spMkLst>
            <pc:docMk/>
            <pc:sldMk cId="942199076" sldId="642"/>
            <ac:spMk id="3" creationId="{57297F47-29F8-4ADE-B4E9-9A70735B63F4}"/>
          </ac:spMkLst>
        </pc:spChg>
        <pc:spChg chg="mod">
          <ac:chgData name="Marián Toca" userId="0246a4ea7d479e0c" providerId="LiveId" clId="{97C6294F-0F93-A94C-991B-73FC61B166C8}" dt="2023-03-16T09:14:43.646" v="163" actId="121"/>
          <ac:spMkLst>
            <pc:docMk/>
            <pc:sldMk cId="942199076" sldId="642"/>
            <ac:spMk id="7" creationId="{59B60900-308A-47E4-AF1F-BEE04EB0F49F}"/>
          </ac:spMkLst>
        </pc:spChg>
        <pc:spChg chg="mod">
          <ac:chgData name="Marián Toca" userId="0246a4ea7d479e0c" providerId="LiveId" clId="{97C6294F-0F93-A94C-991B-73FC61B166C8}" dt="2023-03-16T09:15:36.699" v="196" actId="1076"/>
          <ac:spMkLst>
            <pc:docMk/>
            <pc:sldMk cId="942199076" sldId="642"/>
            <ac:spMk id="76" creationId="{00000000-0000-0000-0000-000000000000}"/>
          </ac:spMkLst>
        </pc:spChg>
      </pc:sldChg>
      <pc:sldChg chg="modSp mod">
        <pc:chgData name="Marián Toca" userId="0246a4ea7d479e0c" providerId="LiveId" clId="{97C6294F-0F93-A94C-991B-73FC61B166C8}" dt="2023-03-20T15:24:53.647" v="549" actId="255"/>
        <pc:sldMkLst>
          <pc:docMk/>
          <pc:sldMk cId="2209100962" sldId="645"/>
        </pc:sldMkLst>
        <pc:spChg chg="mod">
          <ac:chgData name="Marián Toca" userId="0246a4ea7d479e0c" providerId="LiveId" clId="{97C6294F-0F93-A94C-991B-73FC61B166C8}" dt="2023-03-20T15:24:53.647" v="549" actId="255"/>
          <ac:spMkLst>
            <pc:docMk/>
            <pc:sldMk cId="2209100962" sldId="645"/>
            <ac:spMk id="4" creationId="{E405A897-0DFA-497B-A629-9BF78D8929EA}"/>
          </ac:spMkLst>
        </pc:spChg>
        <pc:spChg chg="mod">
          <ac:chgData name="Marián Toca" userId="0246a4ea7d479e0c" providerId="LiveId" clId="{97C6294F-0F93-A94C-991B-73FC61B166C8}" dt="2023-03-16T09:11:06.710" v="119" actId="121"/>
          <ac:spMkLst>
            <pc:docMk/>
            <pc:sldMk cId="2209100962" sldId="645"/>
            <ac:spMk id="7" creationId="{59B60900-308A-47E4-AF1F-BEE04EB0F49F}"/>
          </ac:spMkLst>
        </pc:spChg>
        <pc:spChg chg="mod">
          <ac:chgData name="Marián Toca" userId="0246a4ea7d479e0c" providerId="LiveId" clId="{97C6294F-0F93-A94C-991B-73FC61B166C8}" dt="2023-03-16T09:12:48.564" v="145" actId="1076"/>
          <ac:spMkLst>
            <pc:docMk/>
            <pc:sldMk cId="2209100962" sldId="645"/>
            <ac:spMk id="76" creationId="{00000000-0000-0000-0000-000000000000}"/>
          </ac:spMkLst>
        </pc:spChg>
      </pc:sldChg>
      <pc:sldChg chg="modSp mod">
        <pc:chgData name="Marián Toca" userId="0246a4ea7d479e0c" providerId="LiveId" clId="{97C6294F-0F93-A94C-991B-73FC61B166C8}" dt="2023-03-16T09:17:32.184" v="261" actId="1076"/>
        <pc:sldMkLst>
          <pc:docMk/>
          <pc:sldMk cId="2386768242" sldId="648"/>
        </pc:sldMkLst>
        <pc:spChg chg="mod">
          <ac:chgData name="Marián Toca" userId="0246a4ea7d479e0c" providerId="LiveId" clId="{97C6294F-0F93-A94C-991B-73FC61B166C8}" dt="2023-03-16T09:17:27.271" v="260" actId="1035"/>
          <ac:spMkLst>
            <pc:docMk/>
            <pc:sldMk cId="2386768242" sldId="648"/>
            <ac:spMk id="4" creationId="{7023CA0B-BDE2-4712-AE15-B31B262EF1E9}"/>
          </ac:spMkLst>
        </pc:spChg>
        <pc:spChg chg="mod">
          <ac:chgData name="Marián Toca" userId="0246a4ea7d479e0c" providerId="LiveId" clId="{97C6294F-0F93-A94C-991B-73FC61B166C8}" dt="2023-03-16T09:16:11.339" v="226" actId="121"/>
          <ac:spMkLst>
            <pc:docMk/>
            <pc:sldMk cId="2386768242" sldId="648"/>
            <ac:spMk id="7" creationId="{59B60900-308A-47E4-AF1F-BEE04EB0F49F}"/>
          </ac:spMkLst>
        </pc:spChg>
        <pc:graphicFrameChg chg="mod modGraphic">
          <ac:chgData name="Marián Toca" userId="0246a4ea7d479e0c" providerId="LiveId" clId="{97C6294F-0F93-A94C-991B-73FC61B166C8}" dt="2023-03-16T09:17:32.184" v="261" actId="1076"/>
          <ac:graphicFrameMkLst>
            <pc:docMk/>
            <pc:sldMk cId="2386768242" sldId="648"/>
            <ac:graphicFrameMk id="3" creationId="{C19496C1-CADC-4BC9-8F54-CAB168650C03}"/>
          </ac:graphicFrameMkLst>
        </pc:graphicFrameChg>
      </pc:sldChg>
      <pc:sldChg chg="modSp mod">
        <pc:chgData name="Marián Toca" userId="0246a4ea7d479e0c" providerId="LiveId" clId="{97C6294F-0F93-A94C-991B-73FC61B166C8}" dt="2023-03-16T09:18:06.441" v="275" actId="1035"/>
        <pc:sldMkLst>
          <pc:docMk/>
          <pc:sldMk cId="3206014333" sldId="649"/>
        </pc:sldMkLst>
        <pc:spChg chg="mod">
          <ac:chgData name="Marián Toca" userId="0246a4ea7d479e0c" providerId="LiveId" clId="{97C6294F-0F93-A94C-991B-73FC61B166C8}" dt="2023-03-16T09:18:06.441" v="275" actId="1035"/>
          <ac:spMkLst>
            <pc:docMk/>
            <pc:sldMk cId="3206014333" sldId="649"/>
            <ac:spMk id="4" creationId="{7023CA0B-BDE2-4712-AE15-B31B262EF1E9}"/>
          </ac:spMkLst>
        </pc:spChg>
        <pc:spChg chg="mod">
          <ac:chgData name="Marián Toca" userId="0246a4ea7d479e0c" providerId="LiveId" clId="{97C6294F-0F93-A94C-991B-73FC61B166C8}" dt="2023-03-16T09:17:37.138" v="262" actId="121"/>
          <ac:spMkLst>
            <pc:docMk/>
            <pc:sldMk cId="3206014333" sldId="649"/>
            <ac:spMk id="7" creationId="{59B60900-308A-47E4-AF1F-BEE04EB0F49F}"/>
          </ac:spMkLst>
        </pc:spChg>
        <pc:graphicFrameChg chg="mod modGraphic">
          <ac:chgData name="Marián Toca" userId="0246a4ea7d479e0c" providerId="LiveId" clId="{97C6294F-0F93-A94C-991B-73FC61B166C8}" dt="2023-03-16T09:18:03.448" v="267" actId="1076"/>
          <ac:graphicFrameMkLst>
            <pc:docMk/>
            <pc:sldMk cId="3206014333" sldId="649"/>
            <ac:graphicFrameMk id="3" creationId="{C19496C1-CADC-4BC9-8F54-CAB168650C03}"/>
          </ac:graphicFrameMkLst>
        </pc:graphicFrameChg>
      </pc:sldChg>
      <pc:sldChg chg="modSp mod">
        <pc:chgData name="Marián Toca" userId="0246a4ea7d479e0c" providerId="LiveId" clId="{97C6294F-0F93-A94C-991B-73FC61B166C8}" dt="2023-03-16T09:18:43.863" v="306" actId="1076"/>
        <pc:sldMkLst>
          <pc:docMk/>
          <pc:sldMk cId="3369642562" sldId="650"/>
        </pc:sldMkLst>
        <pc:spChg chg="mod">
          <ac:chgData name="Marián Toca" userId="0246a4ea7d479e0c" providerId="LiveId" clId="{97C6294F-0F93-A94C-991B-73FC61B166C8}" dt="2023-03-16T09:18:43.863" v="306" actId="1076"/>
          <ac:spMkLst>
            <pc:docMk/>
            <pc:sldMk cId="3369642562" sldId="650"/>
            <ac:spMk id="4" creationId="{7023CA0B-BDE2-4712-AE15-B31B262EF1E9}"/>
          </ac:spMkLst>
        </pc:spChg>
        <pc:spChg chg="mod">
          <ac:chgData name="Marián Toca" userId="0246a4ea7d479e0c" providerId="LiveId" clId="{97C6294F-0F93-A94C-991B-73FC61B166C8}" dt="2023-03-16T09:18:11.870" v="276" actId="121"/>
          <ac:spMkLst>
            <pc:docMk/>
            <pc:sldMk cId="3369642562" sldId="650"/>
            <ac:spMk id="7" creationId="{59B60900-308A-47E4-AF1F-BEE04EB0F49F}"/>
          </ac:spMkLst>
        </pc:spChg>
      </pc:sldChg>
      <pc:sldChg chg="modSp mod">
        <pc:chgData name="Marián Toca" userId="0246a4ea7d479e0c" providerId="LiveId" clId="{97C6294F-0F93-A94C-991B-73FC61B166C8}" dt="2023-03-16T09:20:52.228" v="369" actId="1036"/>
        <pc:sldMkLst>
          <pc:docMk/>
          <pc:sldMk cId="3933835821" sldId="652"/>
        </pc:sldMkLst>
        <pc:spChg chg="mod">
          <ac:chgData name="Marián Toca" userId="0246a4ea7d479e0c" providerId="LiveId" clId="{97C6294F-0F93-A94C-991B-73FC61B166C8}" dt="2023-03-16T09:20:35.976" v="362" actId="121"/>
          <ac:spMkLst>
            <pc:docMk/>
            <pc:sldMk cId="3933835821" sldId="652"/>
            <ac:spMk id="7" creationId="{59B60900-308A-47E4-AF1F-BEE04EB0F49F}"/>
          </ac:spMkLst>
        </pc:spChg>
        <pc:spChg chg="mod">
          <ac:chgData name="Marián Toca" userId="0246a4ea7d479e0c" providerId="LiveId" clId="{97C6294F-0F93-A94C-991B-73FC61B166C8}" dt="2023-03-16T09:20:52.228" v="369" actId="1036"/>
          <ac:spMkLst>
            <pc:docMk/>
            <pc:sldMk cId="3933835821" sldId="652"/>
            <ac:spMk id="76" creationId="{00000000-0000-0000-0000-000000000000}"/>
          </ac:spMkLst>
        </pc:spChg>
      </pc:sldChg>
      <pc:sldChg chg="modSp mod">
        <pc:chgData name="Marián Toca" userId="0246a4ea7d479e0c" providerId="LiveId" clId="{97C6294F-0F93-A94C-991B-73FC61B166C8}" dt="2023-03-16T09:21:10.388" v="374" actId="14100"/>
        <pc:sldMkLst>
          <pc:docMk/>
          <pc:sldMk cId="3526067318" sldId="653"/>
        </pc:sldMkLst>
        <pc:spChg chg="mod">
          <ac:chgData name="Marián Toca" userId="0246a4ea7d479e0c" providerId="LiveId" clId="{97C6294F-0F93-A94C-991B-73FC61B166C8}" dt="2023-03-16T09:20:59.920" v="370" actId="121"/>
          <ac:spMkLst>
            <pc:docMk/>
            <pc:sldMk cId="3526067318" sldId="653"/>
            <ac:spMk id="7" creationId="{59B60900-308A-47E4-AF1F-BEE04EB0F49F}"/>
          </ac:spMkLst>
        </pc:spChg>
        <pc:spChg chg="mod">
          <ac:chgData name="Marián Toca" userId="0246a4ea7d479e0c" providerId="LiveId" clId="{97C6294F-0F93-A94C-991B-73FC61B166C8}" dt="2023-03-16T09:21:10.388" v="374" actId="14100"/>
          <ac:spMkLst>
            <pc:docMk/>
            <pc:sldMk cId="3526067318" sldId="653"/>
            <ac:spMk id="8" creationId="{50DED76C-8B6B-48AC-A5F6-56FE3CEC653D}"/>
          </ac:spMkLst>
        </pc:spChg>
        <pc:picChg chg="mod">
          <ac:chgData name="Marián Toca" userId="0246a4ea7d479e0c" providerId="LiveId" clId="{97C6294F-0F93-A94C-991B-73FC61B166C8}" dt="2023-03-16T09:21:04.287" v="373" actId="1035"/>
          <ac:picMkLst>
            <pc:docMk/>
            <pc:sldMk cId="3526067318" sldId="653"/>
            <ac:picMk id="2" creationId="{2DEFCF21-F941-4B46-8910-AAB3AF2FA0BF}"/>
          </ac:picMkLst>
        </pc:picChg>
      </pc:sldChg>
      <pc:sldChg chg="modSp mod">
        <pc:chgData name="Marián Toca" userId="0246a4ea7d479e0c" providerId="LiveId" clId="{97C6294F-0F93-A94C-991B-73FC61B166C8}" dt="2023-03-16T09:21:26.587" v="376" actId="121"/>
        <pc:sldMkLst>
          <pc:docMk/>
          <pc:sldMk cId="1275544732" sldId="654"/>
        </pc:sldMkLst>
        <pc:spChg chg="mod">
          <ac:chgData name="Marián Toca" userId="0246a4ea7d479e0c" providerId="LiveId" clId="{97C6294F-0F93-A94C-991B-73FC61B166C8}" dt="2023-03-16T09:21:26.587" v="376" actId="121"/>
          <ac:spMkLst>
            <pc:docMk/>
            <pc:sldMk cId="1275544732" sldId="654"/>
            <ac:spMk id="7" creationId="{59B60900-308A-47E4-AF1F-BEE04EB0F49F}"/>
          </ac:spMkLst>
        </pc:spChg>
      </pc:sldChg>
      <pc:sldChg chg="modSp del mod">
        <pc:chgData name="Marián Toca" userId="0246a4ea7d479e0c" providerId="LiveId" clId="{97C6294F-0F93-A94C-991B-73FC61B166C8}" dt="2023-03-20T15:21:00.468" v="392" actId="2696"/>
        <pc:sldMkLst>
          <pc:docMk/>
          <pc:sldMk cId="2029133186" sldId="655"/>
        </pc:sldMkLst>
        <pc:spChg chg="mod">
          <ac:chgData name="Marián Toca" userId="0246a4ea7d479e0c" providerId="LiveId" clId="{97C6294F-0F93-A94C-991B-73FC61B166C8}" dt="2023-03-16T09:22:17.356" v="388" actId="207"/>
          <ac:spMkLst>
            <pc:docMk/>
            <pc:sldMk cId="2029133186" sldId="655"/>
            <ac:spMk id="2" creationId="{6F31C40D-E3D6-434F-9732-25F616438730}"/>
          </ac:spMkLst>
        </pc:spChg>
      </pc:sldChg>
      <pc:sldChg chg="modSp mod">
        <pc:chgData name="Marián Toca" userId="0246a4ea7d479e0c" providerId="LiveId" clId="{97C6294F-0F93-A94C-991B-73FC61B166C8}" dt="2023-03-20T15:25:42.444" v="553" actId="255"/>
        <pc:sldMkLst>
          <pc:docMk/>
          <pc:sldMk cId="99133461" sldId="656"/>
        </pc:sldMkLst>
        <pc:spChg chg="mod">
          <ac:chgData name="Marián Toca" userId="0246a4ea7d479e0c" providerId="LiveId" clId="{97C6294F-0F93-A94C-991B-73FC61B166C8}" dt="2023-03-20T15:25:27.157" v="551" actId="255"/>
          <ac:spMkLst>
            <pc:docMk/>
            <pc:sldMk cId="99133461" sldId="656"/>
            <ac:spMk id="3" creationId="{8950341A-6EFD-4BBB-8617-052B926B5FC4}"/>
          </ac:spMkLst>
        </pc:spChg>
        <pc:spChg chg="mod">
          <ac:chgData name="Marián Toca" userId="0246a4ea7d479e0c" providerId="LiveId" clId="{97C6294F-0F93-A94C-991B-73FC61B166C8}" dt="2023-03-20T15:25:42.444" v="553" actId="255"/>
          <ac:spMkLst>
            <pc:docMk/>
            <pc:sldMk cId="99133461" sldId="656"/>
            <ac:spMk id="8" creationId="{6BC9A28D-E04D-467E-89B5-AD5BAD426B18}"/>
          </ac:spMkLst>
        </pc:spChg>
      </pc:sldChg>
      <pc:sldChg chg="del">
        <pc:chgData name="Marián Toca" userId="0246a4ea7d479e0c" providerId="LiveId" clId="{97C6294F-0F93-A94C-991B-73FC61B166C8}" dt="2023-03-20T15:21:26.984" v="393" actId="2696"/>
        <pc:sldMkLst>
          <pc:docMk/>
          <pc:sldMk cId="1785223249" sldId="657"/>
        </pc:sldMkLst>
      </pc:sldChg>
      <pc:sldChg chg="modSp mod">
        <pc:chgData name="Marián Toca" userId="0246a4ea7d479e0c" providerId="LiveId" clId="{97C6294F-0F93-A94C-991B-73FC61B166C8}" dt="2023-03-20T15:24:40.887" v="548" actId="255"/>
        <pc:sldMkLst>
          <pc:docMk/>
          <pc:sldMk cId="4028685407" sldId="658"/>
        </pc:sldMkLst>
        <pc:spChg chg="mod">
          <ac:chgData name="Marián Toca" userId="0246a4ea7d479e0c" providerId="LiveId" clId="{97C6294F-0F93-A94C-991B-73FC61B166C8}" dt="2023-03-16T09:08:51.903" v="49" actId="121"/>
          <ac:spMkLst>
            <pc:docMk/>
            <pc:sldMk cId="4028685407" sldId="658"/>
            <ac:spMk id="7" creationId="{59B60900-308A-47E4-AF1F-BEE04EB0F49F}"/>
          </ac:spMkLst>
        </pc:spChg>
        <pc:spChg chg="mod">
          <ac:chgData name="Marián Toca" userId="0246a4ea7d479e0c" providerId="LiveId" clId="{97C6294F-0F93-A94C-991B-73FC61B166C8}" dt="2023-03-20T15:24:40.887" v="548" actId="255"/>
          <ac:spMkLst>
            <pc:docMk/>
            <pc:sldMk cId="4028685407" sldId="658"/>
            <ac:spMk id="76" creationId="{00000000-0000-0000-0000-000000000000}"/>
          </ac:spMkLst>
        </pc:spChg>
      </pc:sldChg>
      <pc:sldChg chg="modSp mod">
        <pc:chgData name="Marián Toca" userId="0246a4ea7d479e0c" providerId="LiveId" clId="{97C6294F-0F93-A94C-991B-73FC61B166C8}" dt="2023-03-16T09:09:25.314" v="81" actId="255"/>
        <pc:sldMkLst>
          <pc:docMk/>
          <pc:sldMk cId="108721669" sldId="659"/>
        </pc:sldMkLst>
        <pc:spChg chg="mod">
          <ac:chgData name="Marián Toca" userId="0246a4ea7d479e0c" providerId="LiveId" clId="{97C6294F-0F93-A94C-991B-73FC61B166C8}" dt="2023-03-16T09:07:49.293" v="33" actId="121"/>
          <ac:spMkLst>
            <pc:docMk/>
            <pc:sldMk cId="108721669" sldId="659"/>
            <ac:spMk id="7" creationId="{59B60900-308A-47E4-AF1F-BEE04EB0F49F}"/>
          </ac:spMkLst>
        </pc:spChg>
        <pc:spChg chg="mod">
          <ac:chgData name="Marián Toca" userId="0246a4ea7d479e0c" providerId="LiveId" clId="{97C6294F-0F93-A94C-991B-73FC61B166C8}" dt="2023-03-16T09:09:25.314" v="81" actId="255"/>
          <ac:spMkLst>
            <pc:docMk/>
            <pc:sldMk cId="108721669" sldId="659"/>
            <ac:spMk id="76" creationId="{00000000-0000-0000-0000-000000000000}"/>
          </ac:spMkLst>
        </pc:spChg>
      </pc:sldChg>
      <pc:sldChg chg="modSp mod">
        <pc:chgData name="Marián Toca" userId="0246a4ea7d479e0c" providerId="LiveId" clId="{97C6294F-0F93-A94C-991B-73FC61B166C8}" dt="2023-03-16T09:09:21.128" v="80" actId="255"/>
        <pc:sldMkLst>
          <pc:docMk/>
          <pc:sldMk cId="114639717" sldId="660"/>
        </pc:sldMkLst>
        <pc:spChg chg="mod">
          <ac:chgData name="Marián Toca" userId="0246a4ea7d479e0c" providerId="LiveId" clId="{97C6294F-0F93-A94C-991B-73FC61B166C8}" dt="2023-03-16T09:08:13.252" v="39" actId="121"/>
          <ac:spMkLst>
            <pc:docMk/>
            <pc:sldMk cId="114639717" sldId="660"/>
            <ac:spMk id="7" creationId="{59B60900-308A-47E4-AF1F-BEE04EB0F49F}"/>
          </ac:spMkLst>
        </pc:spChg>
        <pc:spChg chg="mod">
          <ac:chgData name="Marián Toca" userId="0246a4ea7d479e0c" providerId="LiveId" clId="{97C6294F-0F93-A94C-991B-73FC61B166C8}" dt="2023-03-16T09:09:21.128" v="80" actId="255"/>
          <ac:spMkLst>
            <pc:docMk/>
            <pc:sldMk cId="114639717" sldId="660"/>
            <ac:spMk id="76" creationId="{00000000-0000-0000-0000-000000000000}"/>
          </ac:spMkLst>
        </pc:spChg>
      </pc:sldChg>
      <pc:sldChg chg="modSp mod">
        <pc:chgData name="Marián Toca" userId="0246a4ea7d479e0c" providerId="LiveId" clId="{97C6294F-0F93-A94C-991B-73FC61B166C8}" dt="2023-03-16T09:09:42.998" v="82" actId="113"/>
        <pc:sldMkLst>
          <pc:docMk/>
          <pc:sldMk cId="603871010" sldId="661"/>
        </pc:sldMkLst>
        <pc:spChg chg="mod">
          <ac:chgData name="Marián Toca" userId="0246a4ea7d479e0c" providerId="LiveId" clId="{97C6294F-0F93-A94C-991B-73FC61B166C8}" dt="2023-03-16T09:08:34.381" v="44" actId="121"/>
          <ac:spMkLst>
            <pc:docMk/>
            <pc:sldMk cId="603871010" sldId="661"/>
            <ac:spMk id="7" creationId="{59B60900-308A-47E4-AF1F-BEE04EB0F49F}"/>
          </ac:spMkLst>
        </pc:spChg>
        <pc:spChg chg="mod">
          <ac:chgData name="Marián Toca" userId="0246a4ea7d479e0c" providerId="LiveId" clId="{97C6294F-0F93-A94C-991B-73FC61B166C8}" dt="2023-03-16T09:09:42.998" v="82" actId="113"/>
          <ac:spMkLst>
            <pc:docMk/>
            <pc:sldMk cId="603871010" sldId="661"/>
            <ac:spMk id="76" creationId="{00000000-0000-0000-0000-000000000000}"/>
          </ac:spMkLst>
        </pc:spChg>
      </pc:sldChg>
      <pc:sldChg chg="add">
        <pc:chgData name="Marián Toca" userId="0246a4ea7d479e0c" providerId="LiveId" clId="{97C6294F-0F93-A94C-991B-73FC61B166C8}" dt="2023-03-16T09:23:20.591" v="391"/>
        <pc:sldMkLst>
          <pc:docMk/>
          <pc:sldMk cId="1755869126" sldId="662"/>
        </pc:sldMkLst>
      </pc:sldChg>
      <pc:sldChg chg="addSp delSp modSp add del mod">
        <pc:chgData name="Marián Toca" userId="0246a4ea7d479e0c" providerId="LiveId" clId="{97C6294F-0F93-A94C-991B-73FC61B166C8}" dt="2023-03-16T09:23:14.082" v="390" actId="2696"/>
        <pc:sldMkLst>
          <pc:docMk/>
          <pc:sldMk cId="2396361972" sldId="662"/>
        </pc:sldMkLst>
        <pc:spChg chg="add mod">
          <ac:chgData name="Marián Toca" userId="0246a4ea7d479e0c" providerId="LiveId" clId="{97C6294F-0F93-A94C-991B-73FC61B166C8}" dt="2023-03-16T09:07:13.419" v="25"/>
          <ac:spMkLst>
            <pc:docMk/>
            <pc:sldMk cId="2396361972" sldId="662"/>
            <ac:spMk id="2" creationId="{C0AD3B9C-F0FC-CDD9-2FA6-C47F9DFEC4E9}"/>
          </ac:spMkLst>
        </pc:spChg>
        <pc:spChg chg="del">
          <ac:chgData name="Marián Toca" userId="0246a4ea7d479e0c" providerId="LiveId" clId="{97C6294F-0F93-A94C-991B-73FC61B166C8}" dt="2023-03-16T09:07:12.914" v="24" actId="478"/>
          <ac:spMkLst>
            <pc:docMk/>
            <pc:sldMk cId="2396361972" sldId="662"/>
            <ac:spMk id="6" creationId="{AA018E9D-CF8A-4972-AE84-87213D1149F4}"/>
          </ac:spMkLst>
        </pc:spChg>
      </pc:sldChg>
      <pc:sldMasterChg chg="addSp modSp mod">
        <pc:chgData name="Marián Toca" userId="0246a4ea7d479e0c" providerId="LiveId" clId="{97C6294F-0F93-A94C-991B-73FC61B166C8}" dt="2023-03-20T15:23:29.342" v="537" actId="1036"/>
        <pc:sldMasterMkLst>
          <pc:docMk/>
          <pc:sldMasterMk cId="3333694594" sldId="2147483660"/>
        </pc:sldMasterMkLst>
        <pc:spChg chg="add mod">
          <ac:chgData name="Marián Toca" userId="0246a4ea7d479e0c" providerId="LiveId" clId="{97C6294F-0F93-A94C-991B-73FC61B166C8}" dt="2023-03-20T15:23:29.342" v="537" actId="1036"/>
          <ac:spMkLst>
            <pc:docMk/>
            <pc:sldMasterMk cId="3333694594" sldId="2147483660"/>
            <ac:spMk id="2" creationId="{6AC25DB8-9A50-71C5-4D3C-B10C592F4999}"/>
          </ac:spMkLst>
        </pc:spChg>
      </pc:sldMasterChg>
      <pc:sldMasterChg chg="addSp modSp mod">
        <pc:chgData name="Marián Toca" userId="0246a4ea7d479e0c" providerId="LiveId" clId="{97C6294F-0F93-A94C-991B-73FC61B166C8}" dt="2023-03-20T15:23:40.796" v="540" actId="1035"/>
        <pc:sldMasterMkLst>
          <pc:docMk/>
          <pc:sldMasterMk cId="3352537551" sldId="2147483664"/>
        </pc:sldMasterMkLst>
        <pc:spChg chg="add mod">
          <ac:chgData name="Marián Toca" userId="0246a4ea7d479e0c" providerId="LiveId" clId="{97C6294F-0F93-A94C-991B-73FC61B166C8}" dt="2023-03-20T15:23:40.796" v="540" actId="1035"/>
          <ac:spMkLst>
            <pc:docMk/>
            <pc:sldMasterMk cId="3352537551" sldId="2147483664"/>
            <ac:spMk id="7" creationId="{18144332-0568-216D-1FB0-3EF4724111D4}"/>
          </ac:spMkLst>
        </pc:spChg>
      </pc:sldMasterChg>
      <pc:sldMasterChg chg="addSp modSp modSldLayout">
        <pc:chgData name="Marián Toca" userId="0246a4ea7d479e0c" providerId="LiveId" clId="{97C6294F-0F93-A94C-991B-73FC61B166C8}" dt="2023-03-20T15:23:48.732" v="544"/>
        <pc:sldMasterMkLst>
          <pc:docMk/>
          <pc:sldMasterMk cId="1045063826" sldId="2147483665"/>
        </pc:sldMasterMkLst>
        <pc:spChg chg="add mod">
          <ac:chgData name="Marián Toca" userId="0246a4ea7d479e0c" providerId="LiveId" clId="{97C6294F-0F93-A94C-991B-73FC61B166C8}" dt="2023-03-20T15:23:43.130" v="541"/>
          <ac:spMkLst>
            <pc:docMk/>
            <pc:sldMasterMk cId="1045063826" sldId="2147483665"/>
            <ac:spMk id="2" creationId="{6D6DE3AB-930C-09D4-5CE6-19147A7B653D}"/>
          </ac:spMkLst>
        </pc:spChg>
        <pc:sldLayoutChg chg="addSp modSp">
          <pc:chgData name="Marián Toca" userId="0246a4ea7d479e0c" providerId="LiveId" clId="{97C6294F-0F93-A94C-991B-73FC61B166C8}" dt="2023-03-20T15:23:45.460" v="542"/>
          <pc:sldLayoutMkLst>
            <pc:docMk/>
            <pc:sldMasterMk cId="1045063826" sldId="2147483665"/>
            <pc:sldLayoutMk cId="1962918574" sldId="2147483666"/>
          </pc:sldLayoutMkLst>
          <pc:spChg chg="add mod">
            <ac:chgData name="Marián Toca" userId="0246a4ea7d479e0c" providerId="LiveId" clId="{97C6294F-0F93-A94C-991B-73FC61B166C8}" dt="2023-03-20T15:23:45.460" v="542"/>
            <ac:spMkLst>
              <pc:docMk/>
              <pc:sldMasterMk cId="1045063826" sldId="2147483665"/>
              <pc:sldLayoutMk cId="1962918574" sldId="2147483666"/>
              <ac:spMk id="2" creationId="{383C4279-A2C9-829E-17A8-E967F3811339}"/>
            </ac:spMkLst>
          </pc:spChg>
        </pc:sldLayoutChg>
        <pc:sldLayoutChg chg="addSp delSp modSp">
          <pc:chgData name="Marián Toca" userId="0246a4ea7d479e0c" providerId="LiveId" clId="{97C6294F-0F93-A94C-991B-73FC61B166C8}" dt="2023-03-20T15:23:48.732" v="544"/>
          <pc:sldLayoutMkLst>
            <pc:docMk/>
            <pc:sldMasterMk cId="1045063826" sldId="2147483665"/>
            <pc:sldLayoutMk cId="3578054931" sldId="2147483667"/>
          </pc:sldLayoutMkLst>
          <pc:spChg chg="add del mod">
            <ac:chgData name="Marián Toca" userId="0246a4ea7d479e0c" providerId="LiveId" clId="{97C6294F-0F93-A94C-991B-73FC61B166C8}" dt="2023-03-20T15:23:48.732" v="544"/>
            <ac:spMkLst>
              <pc:docMk/>
              <pc:sldMasterMk cId="1045063826" sldId="2147483665"/>
              <pc:sldLayoutMk cId="3578054931" sldId="2147483667"/>
              <ac:spMk id="7" creationId="{A3E912E3-36DC-B229-3CAA-C41C54B3830B}"/>
            </ac:spMkLst>
          </pc:spChg>
        </pc:sldLayoutChg>
      </pc:sldMasterChg>
      <pc:sldMasterChg chg="addSp modSp modSldLayout">
        <pc:chgData name="Marián Toca" userId="0246a4ea7d479e0c" providerId="LiveId" clId="{97C6294F-0F93-A94C-991B-73FC61B166C8}" dt="2023-03-20T15:24:08.240" v="547"/>
        <pc:sldMasterMkLst>
          <pc:docMk/>
          <pc:sldMasterMk cId="1820261558" sldId="2147483678"/>
        </pc:sldMasterMkLst>
        <pc:spChg chg="add mod">
          <ac:chgData name="Marián Toca" userId="0246a4ea7d479e0c" providerId="LiveId" clId="{97C6294F-0F93-A94C-991B-73FC61B166C8}" dt="2023-03-20T15:24:04.176" v="545"/>
          <ac:spMkLst>
            <pc:docMk/>
            <pc:sldMasterMk cId="1820261558" sldId="2147483678"/>
            <ac:spMk id="2" creationId="{1960FE72-B968-ED76-2245-28632B67E15C}"/>
          </ac:spMkLst>
        </pc:spChg>
        <pc:sldLayoutChg chg="addSp delSp modSp">
          <pc:chgData name="Marián Toca" userId="0246a4ea7d479e0c" providerId="LiveId" clId="{97C6294F-0F93-A94C-991B-73FC61B166C8}" dt="2023-03-20T15:24:08.240" v="547"/>
          <pc:sldLayoutMkLst>
            <pc:docMk/>
            <pc:sldMasterMk cId="1820261558" sldId="2147483678"/>
            <pc:sldLayoutMk cId="2637386164" sldId="2147483679"/>
          </pc:sldLayoutMkLst>
          <pc:spChg chg="add del mod">
            <ac:chgData name="Marián Toca" userId="0246a4ea7d479e0c" providerId="LiveId" clId="{97C6294F-0F93-A94C-991B-73FC61B166C8}" dt="2023-03-20T15:24:08.240" v="547"/>
            <ac:spMkLst>
              <pc:docMk/>
              <pc:sldMasterMk cId="1820261558" sldId="2147483678"/>
              <pc:sldLayoutMk cId="2637386164" sldId="2147483679"/>
              <ac:spMk id="2" creationId="{2F7F7B68-ABD7-C68B-F710-8B3F2DE7528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CFFA3-1A85-5649-AC53-3C2268FBB7F4}" type="datetimeFigureOut">
              <a:rPr lang="es-ES_tradnl" smtClean="0"/>
              <a:t>20/3/23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22AC4-8F82-5645-9B8C-43E8E67A3BD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110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9362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241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211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546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982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000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1658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8802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719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19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710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994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111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274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635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235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980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09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365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58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689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97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97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76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0B6D9-7599-4B3F-AF2B-F381F4FB1E9F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61ED9-9EAE-4EAD-8B1C-70D00FA81E9A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4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F8323-3CEA-4898-AC70-E07C7504F08C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6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67FC0-9B64-423A-BB7A-76B518E0C1B9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79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9DC97-0464-42D7-B81E-7BD7FA5C4F47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72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61188" y="274638"/>
            <a:ext cx="2074862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35013" y="274638"/>
            <a:ext cx="6073775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B546C-A244-455C-ADF2-55D9A03267E2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87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735013" y="274638"/>
            <a:ext cx="8085459" cy="5851525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73C81-C7AF-45F9-8D8B-840F18EFD2B7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67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rgbClr val="F67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0"/>
            <a:ext cx="1533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 altLang="es-ES" noProof="0" dirty="0"/>
              <a:t>Haga clic para cambiar el estilo de título	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 altLang="es-ES" noProof="0"/>
              <a:t>Haga clic para modificar el estilo de subtítulo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D10A7-3FAC-4A36-9E05-7B8A6327D2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53653-2F6E-4CC0-9D45-C488E50D0A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A440-67C9-4995-8A7B-AE94E5BCBF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691B3-6C74-43BA-9D80-BC1A33B42EF3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86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0" t="36987" r="28387" b="35886"/>
          <a:stretch>
            <a:fillRect/>
          </a:stretch>
        </p:blipFill>
        <p:spPr bwMode="auto">
          <a:xfrm>
            <a:off x="120650" y="5659438"/>
            <a:ext cx="1744663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65689" y="214140"/>
            <a:ext cx="6285061" cy="1143000"/>
          </a:xfrm>
        </p:spPr>
        <p:txBody>
          <a:bodyPr/>
          <a:lstStyle>
            <a:lvl1pPr algn="ctr">
              <a:defRPr b="1">
                <a:solidFill>
                  <a:srgbClr val="F67700"/>
                </a:solidFill>
                <a:latin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073E0B-7CCA-49EF-A997-FDFA40D270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FF3AC0-5118-46BA-B5AB-1B23F24CBA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CD7BE-546B-4ACB-976A-D0327E750E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A1C6-2A05-4D32-9330-C9969D4E2CEA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85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0" t="36987" r="28387" b="35886"/>
          <a:stretch>
            <a:fillRect/>
          </a:stretch>
        </p:blipFill>
        <p:spPr bwMode="auto">
          <a:xfrm>
            <a:off x="71438" y="5627688"/>
            <a:ext cx="1744662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201613"/>
            <a:ext cx="5997029" cy="1143000"/>
          </a:xfrm>
        </p:spPr>
        <p:txBody>
          <a:bodyPr/>
          <a:lstStyle>
            <a:lvl1pPr>
              <a:defRPr b="1">
                <a:solidFill>
                  <a:srgbClr val="F67700"/>
                </a:solidFill>
                <a:latin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71500" y="1600201"/>
            <a:ext cx="4038600" cy="4205064"/>
          </a:xfr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34210" y="1600200"/>
            <a:ext cx="4038600" cy="4205065"/>
          </a:xfr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C514D10-6763-4704-A71C-87BB25CCA3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93A11DB-54F1-42F0-82E4-989E91B692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D189189-4B44-4938-B2D0-A6440260E5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D64A4-DB75-44A4-981E-F059E3146CA2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5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714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2B0EB0C-B550-4F6F-9761-B2DE96810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205449-C642-4847-961D-55D289E969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90771B-8338-4F7F-A120-28A2BD3AE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552E8-D4AC-40AB-94B7-247BC62E00DF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52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0EB0C-B550-4F6F-9761-B2DE96810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05449-C642-4847-961D-55D289E969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0771B-8338-4F7F-A120-28A2BD3AE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B382A-A702-45D9-BD89-00515B8414F1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24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0EB0C-B550-4F6F-9761-B2DE96810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05449-C642-4847-961D-55D289E969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0771B-8338-4F7F-A120-28A2BD3AE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59349-7458-4863-9D1E-11B2667E017A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67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B0EB0C-B550-4F6F-9761-B2DE96810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205449-C642-4847-961D-55D289E969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90771B-8338-4F7F-A120-28A2BD3AE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A7923-13A9-421C-B5DB-F013DF2C3E10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367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61188" y="274638"/>
            <a:ext cx="2074862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35013" y="274638"/>
            <a:ext cx="6073775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B0EB0C-B550-4F6F-9761-B2DE96810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205449-C642-4847-961D-55D289E969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90771B-8338-4F7F-A120-28A2BD3AE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2C2DA-8E96-45C0-A4C1-7689450C22AD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54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735013" y="274638"/>
            <a:ext cx="8085459" cy="5851525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2B0EB0C-B550-4F6F-9761-B2DE96810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205449-C642-4847-961D-55D289E969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90771B-8338-4F7F-A120-28A2BD3AE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6A974-B6C7-4B8E-86F1-951BD0DC7D9F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5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D8E8F-57AA-47D8-9455-71C42C29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pt-PT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450C8E-E8C7-4ECD-8ACE-5BB925A7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21DD-EECE-4891-92DF-2BE7AAC23705}" type="datetimeFigureOut">
              <a:rPr lang="pt-PT" smtClean="0"/>
              <a:t>20/03/23</a:t>
            </a:fld>
            <a:endParaRPr lang="pt-P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5C25D7-6A0C-493F-A26B-BB5F2791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889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9A83-36AE-334D-AB06-86C2FC6DA4E4}" type="datetimeFigureOut">
              <a:t>20/3/23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FBE7-E29F-9A46-ACBE-F91CB8CA511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45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altLang="es-ES" noProof="0"/>
              <a:t>Haga clic para cambiar el estilo de título	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s-ES" altLang="es-ES" noProof="0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5176A-9718-442F-A099-D70CE4B9BEB3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3C4279-A2C9-829E-17A8-E967F3811339}"/>
              </a:ext>
            </a:extLst>
          </p:cNvPr>
          <p:cNvSpPr txBox="1"/>
          <p:nvPr userDrawn="1"/>
        </p:nvSpPr>
        <p:spPr>
          <a:xfrm>
            <a:off x="3744227" y="6093363"/>
            <a:ext cx="165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i="0" dirty="0"/>
              <a:t>Marián Toca</a:t>
            </a:r>
          </a:p>
          <a:p>
            <a:pPr algn="ctr"/>
            <a:r>
              <a:rPr lang="es-ES_tradnl" sz="1000" i="0" dirty="0"/>
              <a:t>-Formación Área Digital-</a:t>
            </a:r>
          </a:p>
        </p:txBody>
      </p:sp>
    </p:spTree>
    <p:extLst>
      <p:ext uri="{BB962C8B-B14F-4D97-AF65-F5344CB8AC3E}">
        <p14:creationId xmlns:p14="http://schemas.microsoft.com/office/powerpoint/2010/main" val="19629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817B6-93F2-4CB4-86D6-9589765409C7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0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09376-1ECB-4059-BEE6-8F38BCB4786C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0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0645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9745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028B9-19DA-417B-8E3D-83C773741B2C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6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73DD4-3DF0-4A96-A618-DBEA3CF3B62D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3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D21DD-EECE-4891-92DF-2BE7AAC23705}" type="datetimeFigureOut">
              <a:rPr lang="pt-PT" smtClean="0"/>
              <a:t>20/03/23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79D760-8497-43BE-B00C-E9F938F4C11C}"/>
              </a:ext>
            </a:extLst>
          </p:cNvPr>
          <p:cNvSpPr/>
          <p:nvPr userDrawn="1"/>
        </p:nvSpPr>
        <p:spPr>
          <a:xfrm>
            <a:off x="-8313" y="6476651"/>
            <a:ext cx="9144000" cy="57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1EBC808-165B-4930-BE97-DB1A9ECB446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37" y="6173969"/>
            <a:ext cx="563381" cy="563381"/>
          </a:xfrm>
          <a:prstGeom prst="rect">
            <a:avLst/>
          </a:prstGeom>
        </p:spPr>
      </p:pic>
      <p:sp>
        <p:nvSpPr>
          <p:cNvPr id="17" name="Marcador de título 16">
            <a:extLst>
              <a:ext uri="{FF2B5EF4-FFF2-40B4-BE49-F238E27FC236}">
                <a16:creationId xmlns:a16="http://schemas.microsoft.com/office/drawing/2014/main" id="{D18D2BF8-8C09-4DD6-BE02-42CB7D2F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pt-PT" dirty="0"/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00B65A46-7E98-43C5-9CC8-EE63ED707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60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pt-PT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C25DB8-9A50-71C5-4D3C-B10C592F4999}"/>
              </a:ext>
            </a:extLst>
          </p:cNvPr>
          <p:cNvSpPr txBox="1"/>
          <p:nvPr userDrawn="1"/>
        </p:nvSpPr>
        <p:spPr>
          <a:xfrm>
            <a:off x="3744227" y="6093363"/>
            <a:ext cx="165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i="0" dirty="0"/>
              <a:t>Marián Toca</a:t>
            </a:r>
          </a:p>
          <a:p>
            <a:pPr algn="ctr"/>
            <a:r>
              <a:rPr lang="es-ES_tradnl" sz="1000" i="0" dirty="0"/>
              <a:t>-Formación Área Digital-</a:t>
            </a:r>
          </a:p>
        </p:txBody>
      </p:sp>
    </p:spTree>
    <p:extLst>
      <p:ext uri="{BB962C8B-B14F-4D97-AF65-F5344CB8AC3E}">
        <p14:creationId xmlns:p14="http://schemas.microsoft.com/office/powerpoint/2010/main" val="333369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4400" kern="1200" dirty="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19895A-784C-4AB0-B5F5-D969D853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pt-P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087900-C92C-41C5-8DC3-14BEA6AC2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P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893E4B-A37F-4EE8-B66C-0C94A662E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0F67-EBAE-4B82-B73F-E3F4C7E58E90}" type="datetimeFigureOut">
              <a:rPr lang="pt-PT" smtClean="0"/>
              <a:t>20/03/23</a:t>
            </a:fld>
            <a:endParaRPr lang="pt-P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0961DD-DBDF-4055-A5E5-16E3D28CC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D0BDD7-CB8B-4149-89DE-65086A50E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1F94-198C-4C44-B642-BF7FDC1C53D0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144332-0568-216D-1FB0-3EF4724111D4}"/>
              </a:ext>
            </a:extLst>
          </p:cNvPr>
          <p:cNvSpPr txBox="1"/>
          <p:nvPr userDrawn="1"/>
        </p:nvSpPr>
        <p:spPr>
          <a:xfrm>
            <a:off x="3744227" y="6093363"/>
            <a:ext cx="165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i="0" dirty="0"/>
              <a:t>Marián Toca</a:t>
            </a:r>
          </a:p>
          <a:p>
            <a:pPr algn="ctr"/>
            <a:r>
              <a:rPr lang="es-ES_tradnl" sz="1000" i="0" dirty="0"/>
              <a:t>-Formación Área Digital-</a:t>
            </a:r>
          </a:p>
        </p:txBody>
      </p:sp>
    </p:spTree>
    <p:extLst>
      <p:ext uri="{BB962C8B-B14F-4D97-AF65-F5344CB8AC3E}">
        <p14:creationId xmlns:p14="http://schemas.microsoft.com/office/powerpoint/2010/main" val="335253755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3575" y="201613"/>
            <a:ext cx="46291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 i="0">
                <a:solidFill>
                  <a:schemeClr val="tx1"/>
                </a:solidFill>
                <a:latin typeface="+mn-lt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1400" i="0">
                <a:solidFill>
                  <a:schemeClr val="tx1"/>
                </a:solidFill>
                <a:latin typeface="+mn-lt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F1BC0D8-BCA5-415F-8E27-2466D11D2B9E}" type="slidenum">
              <a:rPr lang="es-ES" altLang="es-E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5940425" y="0"/>
            <a:ext cx="32035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i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i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i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i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 defTabSz="914400" eaLnBrk="1" fontAlgn="base" hangingPunct="1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s-ES" altLang="es-ES" sz="1200" b="1">
              <a:solidFill>
                <a:srgbClr val="000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D6DE3AB-930C-09D4-5CE6-19147A7B653D}"/>
              </a:ext>
            </a:extLst>
          </p:cNvPr>
          <p:cNvSpPr txBox="1"/>
          <p:nvPr userDrawn="1"/>
        </p:nvSpPr>
        <p:spPr>
          <a:xfrm>
            <a:off x="3744227" y="6093363"/>
            <a:ext cx="165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i="0" dirty="0"/>
              <a:t>Marián Toca</a:t>
            </a:r>
          </a:p>
          <a:p>
            <a:pPr algn="ctr"/>
            <a:r>
              <a:rPr lang="es-ES_tradnl" sz="1000" i="0" dirty="0"/>
              <a:t>-Formación Área Digital-</a:t>
            </a:r>
          </a:p>
        </p:txBody>
      </p:sp>
    </p:spTree>
    <p:extLst>
      <p:ext uri="{BB962C8B-B14F-4D97-AF65-F5344CB8AC3E}">
        <p14:creationId xmlns:p14="http://schemas.microsoft.com/office/powerpoint/2010/main" val="104506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nivers LT 57 Condensed" pitchFamily="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nivers LT 57 Condensed" pitchFamily="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nivers LT 57 Condensed" pitchFamily="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nivers LT 57 Condensed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nivers LT 57 Condensed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nivers LT 57 Condensed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nivers LT 57 Condensed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nivers LT 57 Condensed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78075" y="201613"/>
            <a:ext cx="52419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2B0EB0C-B550-4F6F-9761-B2DE96810D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 i="0">
                <a:solidFill>
                  <a:schemeClr val="tx1"/>
                </a:solidFill>
                <a:latin typeface="+mn-lt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D205449-C642-4847-961D-55D289E969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1400" i="0">
                <a:solidFill>
                  <a:schemeClr val="tx1"/>
                </a:solidFill>
                <a:latin typeface="+mn-lt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90771B-8338-4F7F-A120-28A2BD3AE3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83CC8D1-E2E1-4B98-8990-6C36EECEEE30}" type="slidenum">
              <a:rPr lang="es-ES" altLang="es-E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1079B7EC-371A-449D-BDF2-FCF2B2F581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40425" y="0"/>
            <a:ext cx="32035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i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i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i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i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 defTabSz="914400" eaLnBrk="1" fontAlgn="base" hangingPunct="1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s-ES" altLang="es-ES" sz="1200" b="1">
              <a:solidFill>
                <a:srgbClr val="000000"/>
              </a:solidFill>
            </a:endParaRPr>
          </a:p>
        </p:txBody>
      </p:sp>
      <p:pic>
        <p:nvPicPr>
          <p:cNvPr id="1032" name="Imagen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0" t="36987" r="28387" b="35886"/>
          <a:stretch>
            <a:fillRect/>
          </a:stretch>
        </p:blipFill>
        <p:spPr bwMode="auto">
          <a:xfrm>
            <a:off x="120650" y="5659438"/>
            <a:ext cx="1744663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960FE72-B968-ED76-2245-28632B67E15C}"/>
              </a:ext>
            </a:extLst>
          </p:cNvPr>
          <p:cNvSpPr txBox="1"/>
          <p:nvPr userDrawn="1"/>
        </p:nvSpPr>
        <p:spPr>
          <a:xfrm>
            <a:off x="3744227" y="6093363"/>
            <a:ext cx="165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i="0" dirty="0"/>
              <a:t>Marián Toca</a:t>
            </a:r>
          </a:p>
          <a:p>
            <a:pPr algn="ctr"/>
            <a:r>
              <a:rPr lang="es-ES_tradnl" sz="1000" i="0" dirty="0"/>
              <a:t>-Formación Área Digital-</a:t>
            </a:r>
          </a:p>
        </p:txBody>
      </p:sp>
    </p:spTree>
    <p:extLst>
      <p:ext uri="{BB962C8B-B14F-4D97-AF65-F5344CB8AC3E}">
        <p14:creationId xmlns:p14="http://schemas.microsoft.com/office/powerpoint/2010/main" val="182026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67700"/>
          </a:solidFill>
          <a:latin typeface="Calibri" panose="020F050202020403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67700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67700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67700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67700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nivers LT 57 Condensed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nivers LT 57 Condensed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nivers LT 57 Condensed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nivers LT 57 Condensed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7F7F7F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7F7F7F"/>
          </a:solidFill>
          <a:latin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7F7F7F"/>
          </a:solidFill>
          <a:latin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7F7F7F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mclibre.org/consultar/htmlcss/css/css-propiedades.html#css-tipo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5" descr="Imagen que contiene interior, ventana, suelo, edificio&#10;&#10;Descripción generada con confianza muy al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4"/>
          <a:stretch>
            <a:fillRect/>
          </a:stretch>
        </p:blipFill>
        <p:spPr bwMode="auto">
          <a:xfrm>
            <a:off x="-34925" y="0"/>
            <a:ext cx="91789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Imagen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693738"/>
            <a:ext cx="1466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-53485" y="3485954"/>
            <a:ext cx="9178926" cy="165744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71ABBD-BFDB-BAB5-6D33-1BA3CE5D9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7" y="3591400"/>
            <a:ext cx="7213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i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Curso “Creación y Diseño de Páginas Web”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400" i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i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Lugar, y fechas: CEFEM Ayuntamiento de Santander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i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Formador/a:  Marián Toca</a:t>
            </a:r>
            <a:endParaRPr lang="es-ES" altLang="es-ES" i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5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49898" y="1103530"/>
            <a:ext cx="8444203" cy="36696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 algn="l" rtl="0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Diferencias entre el selector </a:t>
            </a:r>
            <a:r>
              <a:rPr lang="es-ES" sz="22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Class</a:t>
            </a:r>
            <a:r>
              <a:rPr lang="es-ES" sz="22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y el selector Id</a:t>
            </a:r>
            <a:endParaRPr lang="es-ES" sz="1800" i="1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El valor del atributo “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class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” puede ser utilizado en más de un elemento de nuestro documento HTML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 lo usaremos cuando tengamos que aplicar los mismos estilos a diferentes elementos, dado que nos permite reducir las líneas de código en nuestro archivo .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css</a:t>
            </a:r>
            <a:endParaRPr lang="es-ES" sz="2000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1050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Para declarar un selector de “clase”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haremos: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div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class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=“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pokemon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”&gt; </a:t>
            </a: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Carolina 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div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12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2000" b="1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297F47-29F8-4ADE-B4E9-9A70735B63F4}"/>
              </a:ext>
            </a:extLst>
          </p:cNvPr>
          <p:cNvSpPr txBox="1"/>
          <p:nvPr/>
        </p:nvSpPr>
        <p:spPr>
          <a:xfrm>
            <a:off x="5010912" y="4600448"/>
            <a:ext cx="3417429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.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pokemon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{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background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: #02B1FC;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text-align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: center;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color: White;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}</a:t>
            </a:r>
            <a:endParaRPr lang="es-E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72920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144580" y="1303819"/>
            <a:ext cx="4959496" cy="47366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 rtl="0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Diferencias entre el selector 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Class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y el selector Id</a:t>
            </a:r>
            <a:endParaRPr lang="es-ES" sz="2000" i="1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Podemos aplicar las propiedades de un selector de clase a varios elementos, podemos hacerlo de la siguiente manera:</a:t>
            </a: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2000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9850" lvl="0" algn="l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&lt;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div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class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=“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pkm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 planta”&gt;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Cantar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&lt;/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div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&gt;</a:t>
            </a: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&lt;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div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class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=“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pkm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 agua”&gt;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Bailar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&lt;/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div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&gt;</a:t>
            </a: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&lt;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div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class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=“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pkm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 fuego”&gt;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Reir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&lt;/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div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&gt;</a:t>
            </a: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2000" b="1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297F47-29F8-4ADE-B4E9-9A70735B63F4}"/>
              </a:ext>
            </a:extLst>
          </p:cNvPr>
          <p:cNvSpPr txBox="1"/>
          <p:nvPr/>
        </p:nvSpPr>
        <p:spPr>
          <a:xfrm>
            <a:off x="5266549" y="1373920"/>
            <a:ext cx="3639312" cy="4524315"/>
          </a:xfrm>
          <a:prstGeom prst="rect">
            <a:avLst/>
          </a:prstGeom>
          <a:noFill/>
          <a:ln w="19050">
            <a:solidFill>
              <a:srgbClr val="483A5D"/>
            </a:solidFill>
          </a:ln>
        </p:spPr>
        <p:txBody>
          <a:bodyPr wrap="square" rtlCol="0">
            <a:spAutoFit/>
          </a:bodyPr>
          <a:lstStyle/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.</a:t>
            </a:r>
            <a:r>
              <a:rPr lang="es-ES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pkm</a:t>
            </a: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{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</a:t>
            </a:r>
            <a:r>
              <a:rPr lang="es-ES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text-align</a:t>
            </a: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: center;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color: red;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}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.planta{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</a:t>
            </a:r>
            <a:r>
              <a:rPr lang="es-ES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background</a:t>
            </a: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 #1abc9c;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color: #16a085;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}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.agua{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</a:t>
            </a:r>
            <a:r>
              <a:rPr lang="es-ES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background</a:t>
            </a: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: #3498db;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color: #2980b9;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}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.fuego{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</a:t>
            </a:r>
            <a:r>
              <a:rPr lang="es-ES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background</a:t>
            </a: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: #e67e22;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color: #d35400;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219907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184332" y="1439846"/>
            <a:ext cx="3967044" cy="4394026"/>
          </a:xfrm>
          <a:prstGeom prst="rect">
            <a:avLst/>
          </a:prstGeom>
          <a:ln w="19050">
            <a:solidFill>
              <a:srgbClr val="483A5D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b="1" dirty="0">
                <a:solidFill>
                  <a:srgbClr val="483A5D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Elemento “</a:t>
            </a:r>
            <a:r>
              <a:rPr lang="es-ES" sz="1800" b="1" dirty="0" err="1">
                <a:solidFill>
                  <a:srgbClr val="483A5D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div</a:t>
            </a:r>
            <a:r>
              <a:rPr lang="es-ES" sz="1800" b="1" dirty="0">
                <a:solidFill>
                  <a:srgbClr val="483A5D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” y atributo </a:t>
            </a:r>
            <a:r>
              <a:rPr lang="es-ES" sz="1800" b="1" dirty="0" err="1">
                <a:solidFill>
                  <a:srgbClr val="483A5D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class</a:t>
            </a:r>
            <a:endParaRPr lang="es-ES" sz="1800" b="1" dirty="0">
              <a:solidFill>
                <a:srgbClr val="483A5D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&lt;!DOCTYPE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lang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="es-ES"&gt;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&lt;head&gt;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&lt;meta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charset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="utf-8"&gt;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style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.rojo {</a:t>
            </a:r>
            <a:r>
              <a:rPr lang="es-E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color:red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;}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.azul {</a:t>
            </a:r>
            <a:r>
              <a:rPr lang="es-E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color:blue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;}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&lt;/</a:t>
            </a:r>
            <a:r>
              <a:rPr lang="es-E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style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&lt;/head&gt;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&lt;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&lt;p&gt;Primer párrafo.&lt;/p&gt;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div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class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="rojo"&gt;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  &lt;p&gt;Segundo párrafo.&lt;/p&gt;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  &lt;p&gt;Tercer párrafo.&lt;/p&gt;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&lt;/</a:t>
            </a:r>
            <a:r>
              <a:rPr lang="es-E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div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  </a:t>
            </a:r>
            <a:r>
              <a:rPr lang="es-ES" sz="17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5" name="Shape 76">
            <a:extLst>
              <a:ext uri="{FF2B5EF4-FFF2-40B4-BE49-F238E27FC236}">
                <a16:creationId xmlns:a16="http://schemas.microsoft.com/office/drawing/2014/main" id="{F0EA96C7-66FA-4025-8486-BA0FABB10C5E}"/>
              </a:ext>
            </a:extLst>
          </p:cNvPr>
          <p:cNvSpPr txBox="1">
            <a:spLocks/>
          </p:cNvSpPr>
          <p:nvPr/>
        </p:nvSpPr>
        <p:spPr>
          <a:xfrm>
            <a:off x="4151376" y="2718568"/>
            <a:ext cx="3704917" cy="3115304"/>
          </a:xfrm>
          <a:prstGeom prst="rect">
            <a:avLst/>
          </a:prstGeom>
          <a:ln w="19050">
            <a:solidFill>
              <a:srgbClr val="483A5D"/>
            </a:solidFill>
          </a:ln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&lt;p&gt;Cuarto párrafo.&lt;/p&gt;</a:t>
            </a:r>
          </a:p>
          <a:p>
            <a:pPr marL="6985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div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class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="azul"&gt;</a:t>
            </a:r>
          </a:p>
          <a:p>
            <a:pPr marL="6985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&lt;p&gt;Quinto párrafo.&lt;/p&gt;</a:t>
            </a:r>
          </a:p>
          <a:p>
            <a:pPr marL="6985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&lt;p&gt;Sexto párrafo.&lt;/p&gt;</a:t>
            </a:r>
          </a:p>
          <a:p>
            <a:pPr marL="6985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&lt;/</a:t>
            </a:r>
            <a:r>
              <a:rPr lang="es-E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div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algn="just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1600" b="1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marL="6985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div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class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="rojo"&gt;</a:t>
            </a:r>
          </a:p>
          <a:p>
            <a:pPr marL="6985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&lt;p&gt;Séptimo párrafo.&lt;/p&gt;</a:t>
            </a:r>
          </a:p>
          <a:p>
            <a:pPr marL="6985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&lt;/</a:t>
            </a:r>
            <a:r>
              <a:rPr lang="es-E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div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&lt;p&gt;Octavo párrafo.&lt;/p&gt;</a:t>
            </a:r>
          </a:p>
          <a:p>
            <a:pPr marL="6985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&lt;/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A7D815-9AD1-41B0-ABE0-D30CE21E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958" y="1237239"/>
            <a:ext cx="1317862" cy="2861305"/>
          </a:xfrm>
          <a:prstGeom prst="rect">
            <a:avLst/>
          </a:prstGeom>
          <a:ln w="19050">
            <a:solidFill>
              <a:srgbClr val="483A5D"/>
            </a:solidFill>
          </a:ln>
        </p:spPr>
      </p:pic>
    </p:spTree>
    <p:extLst>
      <p:ext uri="{BB962C8B-B14F-4D97-AF65-F5344CB8AC3E}">
        <p14:creationId xmlns:p14="http://schemas.microsoft.com/office/powerpoint/2010/main" val="1357814289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4" name="Shape 76">
            <a:extLst>
              <a:ext uri="{FF2B5EF4-FFF2-40B4-BE49-F238E27FC236}">
                <a16:creationId xmlns:a16="http://schemas.microsoft.com/office/drawing/2014/main" id="{7023CA0B-BDE2-4712-AE15-B31B262EF1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9897" y="999744"/>
            <a:ext cx="8444203" cy="4520184"/>
          </a:xfrm>
          <a:prstGeom prst="rect">
            <a:avLst/>
          </a:prstGeom>
          <a:ln w="19050"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dirty="0">
                <a:solidFill>
                  <a:srgbClr val="483A5D"/>
                </a:solidFill>
                <a:ea typeface="Cambria"/>
                <a:cs typeface="Arial" panose="020B0604020202020204" pitchFamily="34" charset="0"/>
                <a:sym typeface="Cambria"/>
              </a:rPr>
              <a:t>Existen numerosas propiedades que pueden controlarse con CSS.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1800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412750" lvl="0" indent="-34290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  <a:tabLst>
                <a:tab pos="355600" algn="l"/>
              </a:tabLst>
            </a:pPr>
            <a:endParaRPr lang="es-ES" sz="20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C19496C1-CADC-4BC9-8F54-CAB168650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1761"/>
              </p:ext>
            </p:extLst>
          </p:nvPr>
        </p:nvGraphicFramePr>
        <p:xfrm>
          <a:off x="349897" y="1507744"/>
          <a:ext cx="8444203" cy="4527523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465218">
                  <a:extLst>
                    <a:ext uri="{9D8B030D-6E8A-4147-A177-3AD203B41FA5}">
                      <a16:colId xmlns:a16="http://schemas.microsoft.com/office/drawing/2014/main" val="495403821"/>
                    </a:ext>
                  </a:extLst>
                </a:gridCol>
                <a:gridCol w="3978985">
                  <a:extLst>
                    <a:ext uri="{9D8B030D-6E8A-4147-A177-3AD203B41FA5}">
                      <a16:colId xmlns:a16="http://schemas.microsoft.com/office/drawing/2014/main" val="1283010376"/>
                    </a:ext>
                  </a:extLst>
                </a:gridCol>
              </a:tblGrid>
              <a:tr h="454213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solidFill>
                            <a:schemeClr val="bg1"/>
                          </a:solidFill>
                        </a:rPr>
                        <a:t>FUENTES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solidFill>
                            <a:schemeClr val="bg1"/>
                          </a:solidFill>
                        </a:rPr>
                        <a:t>TEXTO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47631"/>
                  </a:ext>
                </a:extLst>
              </a:tr>
              <a:tr h="1849294">
                <a:tc>
                  <a:txBody>
                    <a:bodyPr/>
                    <a:lstStyle/>
                    <a:p>
                      <a:r>
                        <a:rPr lang="es-ES" b="1" dirty="0" err="1"/>
                        <a:t>font-family</a:t>
                      </a:r>
                      <a:r>
                        <a:rPr lang="es-ES" dirty="0"/>
                        <a:t>: tipos (</a:t>
                      </a:r>
                      <a:r>
                        <a:rPr lang="es-ES" dirty="0" err="1"/>
                        <a:t>arial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verdana</a:t>
                      </a:r>
                      <a:r>
                        <a:rPr lang="es-ES" dirty="0"/>
                        <a:t>, …). Se pueden especificar una </a:t>
                      </a:r>
                      <a:r>
                        <a:rPr lang="es-ES" dirty="0" err="1"/>
                        <a:t>una</a:t>
                      </a:r>
                      <a:r>
                        <a:rPr lang="es-ES" dirty="0"/>
                        <a:t> lista de opciones.</a:t>
                      </a:r>
                    </a:p>
                    <a:p>
                      <a:r>
                        <a:rPr lang="es-ES" b="1" dirty="0" err="1"/>
                        <a:t>font-weight</a:t>
                      </a:r>
                      <a:r>
                        <a:rPr lang="es-ES" dirty="0"/>
                        <a:t>: grosor (negrita, …)</a:t>
                      </a:r>
                    </a:p>
                    <a:p>
                      <a:r>
                        <a:rPr lang="es-ES" b="1" dirty="0" err="1"/>
                        <a:t>font-size</a:t>
                      </a:r>
                      <a:r>
                        <a:rPr lang="es-ES" b="1" dirty="0"/>
                        <a:t>: </a:t>
                      </a:r>
                      <a:r>
                        <a:rPr lang="es-ES" dirty="0"/>
                        <a:t>tamaño</a:t>
                      </a:r>
                    </a:p>
                    <a:p>
                      <a:r>
                        <a:rPr lang="es-ES" b="1" dirty="0" err="1"/>
                        <a:t>font-style</a:t>
                      </a:r>
                      <a:r>
                        <a:rPr lang="es-ES" b="1" dirty="0"/>
                        <a:t>: </a:t>
                      </a:r>
                      <a:r>
                        <a:rPr lang="es-ES" dirty="0"/>
                        <a:t>estilo (itálica,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color</a:t>
                      </a:r>
                      <a:r>
                        <a:rPr lang="es-ES" dirty="0"/>
                        <a:t>: color</a:t>
                      </a:r>
                    </a:p>
                    <a:p>
                      <a:r>
                        <a:rPr lang="es-ES" b="1" dirty="0" err="1"/>
                        <a:t>text-decoration</a:t>
                      </a:r>
                      <a:r>
                        <a:rPr lang="es-ES" dirty="0"/>
                        <a:t>: efectos (subrayado, …)</a:t>
                      </a:r>
                    </a:p>
                    <a:p>
                      <a:r>
                        <a:rPr lang="es-ES" b="1" dirty="0" err="1"/>
                        <a:t>text-align</a:t>
                      </a:r>
                      <a:r>
                        <a:rPr lang="es-ES" dirty="0"/>
                        <a:t>: alineación</a:t>
                      </a:r>
                    </a:p>
                    <a:p>
                      <a:r>
                        <a:rPr lang="es-ES" b="1" dirty="0"/>
                        <a:t>line-</a:t>
                      </a:r>
                      <a:r>
                        <a:rPr lang="es-ES" b="1" dirty="0" err="1"/>
                        <a:t>height</a:t>
                      </a:r>
                      <a:r>
                        <a:rPr lang="es-ES" dirty="0"/>
                        <a:t>: interlineado</a:t>
                      </a:r>
                    </a:p>
                    <a:p>
                      <a:r>
                        <a:rPr lang="es-ES" b="1" dirty="0" err="1"/>
                        <a:t>text-indent</a:t>
                      </a:r>
                      <a:r>
                        <a:rPr lang="es-ES" dirty="0"/>
                        <a:t>: tabulación</a:t>
                      </a:r>
                    </a:p>
                    <a:p>
                      <a:r>
                        <a:rPr lang="es-ES" b="1" dirty="0" err="1"/>
                        <a:t>letter-spacing</a:t>
                      </a:r>
                      <a:r>
                        <a:rPr lang="es-ES" dirty="0"/>
                        <a:t>: espaciado entre letras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44472"/>
                  </a:ext>
                </a:extLst>
              </a:tr>
              <a:tr h="486656">
                <a:tc>
                  <a:txBody>
                    <a:bodyPr/>
                    <a:lstStyle/>
                    <a:p>
                      <a:pPr algn="ctr"/>
                      <a:r>
                        <a:rPr lang="es-ES" sz="2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FONDO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27376"/>
                  </a:ext>
                </a:extLst>
              </a:tr>
              <a:tr h="1557301">
                <a:tc>
                  <a:txBody>
                    <a:bodyPr/>
                    <a:lstStyle/>
                    <a:p>
                      <a:r>
                        <a:rPr lang="es-ES" b="1" dirty="0" err="1"/>
                        <a:t>list-style-type</a:t>
                      </a:r>
                      <a:r>
                        <a:rPr lang="es-ES" dirty="0"/>
                        <a:t>: tipo de viñeta (círculo, cuadrado, número, letra, …)</a:t>
                      </a:r>
                    </a:p>
                    <a:p>
                      <a:r>
                        <a:rPr lang="es-ES" b="1" dirty="0" err="1"/>
                        <a:t>list-style-image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tilizar</a:t>
                      </a:r>
                      <a:r>
                        <a:rPr lang="es-ES" dirty="0"/>
                        <a:t> imágenes en las viñetas</a:t>
                      </a:r>
                    </a:p>
                    <a:p>
                      <a:r>
                        <a:rPr lang="es-ES" b="1" dirty="0" err="1"/>
                        <a:t>list</a:t>
                      </a:r>
                      <a:r>
                        <a:rPr lang="es-ES" b="1" dirty="0"/>
                        <a:t>-</a:t>
                      </a:r>
                      <a:r>
                        <a:rPr lang="es-ES" b="1" dirty="0" err="1"/>
                        <a:t>style</a:t>
                      </a:r>
                      <a:r>
                        <a:rPr lang="es-ES" b="1" dirty="0"/>
                        <a:t>-position</a:t>
                      </a:r>
                      <a:r>
                        <a:rPr lang="es-ES" dirty="0"/>
                        <a:t>: alineación del texto con la viñeta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err="1"/>
                        <a:t>background</a:t>
                      </a:r>
                      <a:r>
                        <a:rPr lang="es-ES" b="1" dirty="0"/>
                        <a:t>-color</a:t>
                      </a:r>
                      <a:r>
                        <a:rPr lang="es-ES" dirty="0"/>
                        <a:t>: color</a:t>
                      </a:r>
                    </a:p>
                    <a:p>
                      <a:r>
                        <a:rPr lang="es-ES" b="1" dirty="0" err="1"/>
                        <a:t>background-image</a:t>
                      </a:r>
                      <a:r>
                        <a:rPr lang="es-ES" dirty="0"/>
                        <a:t>: poner una imagen</a:t>
                      </a:r>
                    </a:p>
                    <a:p>
                      <a:r>
                        <a:rPr lang="es-ES" b="1" dirty="0" err="1"/>
                        <a:t>background</a:t>
                      </a:r>
                      <a:r>
                        <a:rPr lang="es-ES" b="1" dirty="0"/>
                        <a:t>-position</a:t>
                      </a:r>
                      <a:r>
                        <a:rPr lang="es-ES" dirty="0"/>
                        <a:t>: posición de la imagen de fondo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8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76824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4" name="Shape 76">
            <a:extLst>
              <a:ext uri="{FF2B5EF4-FFF2-40B4-BE49-F238E27FC236}">
                <a16:creationId xmlns:a16="http://schemas.microsoft.com/office/drawing/2014/main" id="{7023CA0B-BDE2-4712-AE15-B31B262EF1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9897" y="1180592"/>
            <a:ext cx="8444203" cy="4501896"/>
          </a:xfrm>
          <a:prstGeom prst="rect">
            <a:avLst/>
          </a:prstGeom>
          <a:ln w="19050"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dirty="0">
                <a:solidFill>
                  <a:srgbClr val="483A5D"/>
                </a:solidFill>
                <a:ea typeface="Cambria"/>
                <a:cs typeface="Arial" panose="020B0604020202020204" pitchFamily="34" charset="0"/>
                <a:sym typeface="Cambria"/>
              </a:rPr>
              <a:t>Algunas propiedades destacadas relacionadas con el modelo de cajas: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1800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412750" lvl="0" indent="-34290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  <a:tabLst>
                <a:tab pos="355600" algn="l"/>
              </a:tabLst>
            </a:pPr>
            <a:endParaRPr lang="es-ES" sz="20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C19496C1-CADC-4BC9-8F54-CAB168650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65674"/>
              </p:ext>
            </p:extLst>
          </p:nvPr>
        </p:nvGraphicFramePr>
        <p:xfrm>
          <a:off x="349897" y="1699768"/>
          <a:ext cx="8444203" cy="43586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465218">
                  <a:extLst>
                    <a:ext uri="{9D8B030D-6E8A-4147-A177-3AD203B41FA5}">
                      <a16:colId xmlns:a16="http://schemas.microsoft.com/office/drawing/2014/main" val="495403821"/>
                    </a:ext>
                  </a:extLst>
                </a:gridCol>
                <a:gridCol w="3978985">
                  <a:extLst>
                    <a:ext uri="{9D8B030D-6E8A-4147-A177-3AD203B41FA5}">
                      <a16:colId xmlns:a16="http://schemas.microsoft.com/office/drawing/2014/main" val="1283010376"/>
                    </a:ext>
                  </a:extLst>
                </a:gridCol>
              </a:tblGrid>
              <a:tr h="395224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solidFill>
                            <a:schemeClr val="bg1"/>
                          </a:solidFill>
                        </a:rPr>
                        <a:t>CONTENIDO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solidFill>
                            <a:schemeClr val="bg1"/>
                          </a:solidFill>
                        </a:rPr>
                        <a:t>BORDE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47631"/>
                  </a:ext>
                </a:extLst>
              </a:tr>
              <a:tr h="952542">
                <a:tc>
                  <a:txBody>
                    <a:bodyPr/>
                    <a:lstStyle/>
                    <a:p>
                      <a:r>
                        <a:rPr lang="es-ES" b="1" dirty="0" err="1"/>
                        <a:t>width</a:t>
                      </a:r>
                      <a:r>
                        <a:rPr lang="es-ES" dirty="0"/>
                        <a:t>: anchura</a:t>
                      </a:r>
                    </a:p>
                    <a:p>
                      <a:r>
                        <a:rPr lang="es-ES" b="1" dirty="0" err="1"/>
                        <a:t>height</a:t>
                      </a:r>
                      <a:r>
                        <a:rPr lang="es-ES" dirty="0"/>
                        <a:t>: altura</a:t>
                      </a:r>
                    </a:p>
                    <a:p>
                      <a:r>
                        <a:rPr lang="es-ES" b="1" dirty="0"/>
                        <a:t>Line-</a:t>
                      </a:r>
                      <a:r>
                        <a:rPr lang="es-ES" b="1" dirty="0" err="1"/>
                        <a:t>height</a:t>
                      </a:r>
                      <a:r>
                        <a:rPr lang="es-ES" b="1" dirty="0"/>
                        <a:t>: </a:t>
                      </a:r>
                      <a:r>
                        <a:rPr lang="es-ES" dirty="0"/>
                        <a:t>distancia entre líneas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err="1"/>
                        <a:t>border-width</a:t>
                      </a:r>
                      <a:r>
                        <a:rPr lang="es-ES" dirty="0"/>
                        <a:t>: anchura</a:t>
                      </a:r>
                    </a:p>
                    <a:p>
                      <a:r>
                        <a:rPr lang="es-ES" b="1" dirty="0" err="1"/>
                        <a:t>border-style</a:t>
                      </a:r>
                      <a:r>
                        <a:rPr lang="es-ES" dirty="0"/>
                        <a:t>: tipo (línea, puntos, guiones, …)</a:t>
                      </a:r>
                    </a:p>
                    <a:p>
                      <a:r>
                        <a:rPr lang="es-ES" b="1" dirty="0" err="1"/>
                        <a:t>border</a:t>
                      </a:r>
                      <a:r>
                        <a:rPr lang="es-ES" b="1" dirty="0"/>
                        <a:t>-color</a:t>
                      </a:r>
                      <a:r>
                        <a:rPr lang="es-ES" dirty="0"/>
                        <a:t>: color</a:t>
                      </a:r>
                    </a:p>
                    <a:p>
                      <a:r>
                        <a:rPr lang="es-ES" b="1" dirty="0" err="1"/>
                        <a:t>border-radius</a:t>
                      </a:r>
                      <a:r>
                        <a:rPr lang="es-ES" dirty="0"/>
                        <a:t>: redondeo de las esquinas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44472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PADDING Y MÁRGENES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83A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27376"/>
                  </a:ext>
                </a:extLst>
              </a:tr>
              <a:tr h="905411">
                <a:tc gridSpan="2">
                  <a:txBody>
                    <a:bodyPr/>
                    <a:lstStyle/>
                    <a:p>
                      <a:r>
                        <a:rPr lang="es-ES" b="1" dirty="0" err="1"/>
                        <a:t>paddin</a:t>
                      </a:r>
                      <a:r>
                        <a:rPr lang="es-ES" dirty="0"/>
                        <a:t>: anchura de la zona de relleno</a:t>
                      </a:r>
                    </a:p>
                    <a:p>
                      <a:r>
                        <a:rPr lang="es-ES" b="1" dirty="0" err="1"/>
                        <a:t>margin</a:t>
                      </a:r>
                      <a:r>
                        <a:rPr lang="es-ES" dirty="0"/>
                        <a:t>: anchura de los márgenes</a:t>
                      </a:r>
                    </a:p>
                    <a:p>
                      <a:r>
                        <a:rPr lang="es-ES" dirty="0"/>
                        <a:t>Pueden aplicarse valores distintos a cada lado: arriba (top), derecha (</a:t>
                      </a:r>
                      <a:r>
                        <a:rPr lang="es-ES" dirty="0" err="1"/>
                        <a:t>right</a:t>
                      </a:r>
                      <a:r>
                        <a:rPr lang="es-ES" dirty="0"/>
                        <a:t>), abajo (</a:t>
                      </a:r>
                      <a:r>
                        <a:rPr lang="es-ES" dirty="0" err="1"/>
                        <a:t>bottom</a:t>
                      </a:r>
                      <a:r>
                        <a:rPr lang="es-ES" dirty="0"/>
                        <a:t>), izquierda (</a:t>
                      </a:r>
                      <a:r>
                        <a:rPr lang="es-ES" dirty="0" err="1"/>
                        <a:t>left</a:t>
                      </a:r>
                      <a:r>
                        <a:rPr lang="es-ES" dirty="0"/>
                        <a:t>),</a:t>
                      </a:r>
                    </a:p>
                    <a:p>
                      <a:r>
                        <a:rPr lang="es-ES" b="1" dirty="0"/>
                        <a:t>Ejemplo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margin</a:t>
                      </a:r>
                      <a:r>
                        <a:rPr lang="es-ES" dirty="0"/>
                        <a:t>-top</a:t>
                      </a:r>
                    </a:p>
                    <a:p>
                      <a:r>
                        <a:rPr lang="es-ES" dirty="0"/>
                        <a:t>                 </a:t>
                      </a:r>
                      <a:r>
                        <a:rPr lang="es-ES" dirty="0" err="1"/>
                        <a:t>padding-right</a:t>
                      </a:r>
                      <a:endParaRPr lang="es-ES" dirty="0"/>
                    </a:p>
                    <a:p>
                      <a:r>
                        <a:rPr lang="es-ES" dirty="0"/>
                        <a:t>                 </a:t>
                      </a:r>
                      <a:r>
                        <a:rPr lang="es-ES" dirty="0" err="1"/>
                        <a:t>border-width-bottom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8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01433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4" name="Shape 76">
            <a:extLst>
              <a:ext uri="{FF2B5EF4-FFF2-40B4-BE49-F238E27FC236}">
                <a16:creationId xmlns:a16="http://schemas.microsoft.com/office/drawing/2014/main" id="{7023CA0B-BDE2-4712-AE15-B31B262EF1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9898" y="941832"/>
            <a:ext cx="8444203" cy="4974336"/>
          </a:xfrm>
          <a:prstGeom prst="rect">
            <a:avLst/>
          </a:prstGeom>
          <a:ln w="19050"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Hay propiedades como </a:t>
            </a:r>
            <a:r>
              <a:rPr lang="es-ES" sz="19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margin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(margen), </a:t>
            </a:r>
            <a:r>
              <a:rPr lang="es-ES" sz="19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padding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(espaciado), </a:t>
            </a:r>
            <a:r>
              <a:rPr lang="es-ES" sz="19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border-style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(estilo de borde), </a:t>
            </a:r>
            <a:r>
              <a:rPr lang="es-ES" sz="19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border-width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(ancho del borde) y </a:t>
            </a:r>
            <a:r>
              <a:rPr lang="es-ES" sz="19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border</a:t>
            </a:r>
            <a:r>
              <a:rPr lang="es-ES" sz="19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-color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(color del borde) que incluyen las propiedades de los cuatro lados: arriba-derecha-abajo-izquierda (siempre en la dirección de las agujas del reloj).</a:t>
            </a: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Por ejemplo, en ‘</a:t>
            </a:r>
            <a:r>
              <a:rPr lang="es-ES" sz="19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margin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’ irían incluidas las propiedades: ‘</a:t>
            </a:r>
            <a:r>
              <a:rPr lang="es-ES" sz="19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margin</a:t>
            </a:r>
            <a:r>
              <a:rPr lang="es-ES" sz="19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-top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’ ‘</a:t>
            </a:r>
            <a:r>
              <a:rPr lang="es-ES" sz="19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margin-right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’ ‘</a:t>
            </a:r>
            <a:r>
              <a:rPr lang="es-ES" sz="19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margin-bottom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’ ‘</a:t>
            </a:r>
            <a:r>
              <a:rPr lang="es-ES" sz="19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margin-left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’.</a:t>
            </a: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Ejemplo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:</a:t>
            </a:r>
          </a:p>
          <a:p>
            <a:pPr marL="712788" lvl="0" indent="-347663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p {</a:t>
            </a:r>
            <a:r>
              <a:rPr lang="es-ES" sz="1900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margin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-top: 10px;}  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damos 10 píxeles de margen superior a los párrafos.</a:t>
            </a: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	P {</a:t>
            </a:r>
            <a:r>
              <a:rPr lang="es-ES" sz="1900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margin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: 10px;} estamos dando 10 píxeles a los 4 márgenes.</a:t>
            </a:r>
          </a:p>
          <a:p>
            <a:pPr marL="712788" lvl="0" indent="-347663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P {</a:t>
            </a:r>
            <a:r>
              <a:rPr lang="es-ES" sz="1900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margin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: 10px 5px 15px 8px;}  damos 10 píxeles, 5 a la derecha, 15 abajo y 8 a la izquierda.</a:t>
            </a:r>
            <a:endParaRPr lang="es-ES" sz="1900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1900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412750" lvl="0" indent="-34290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  <a:tabLst>
                <a:tab pos="355600" algn="l"/>
              </a:tabLst>
            </a:pPr>
            <a:endParaRPr lang="es-ES" sz="1900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69642562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49897" y="1122854"/>
            <a:ext cx="8444203" cy="491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 algn="l" rtl="0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Divisiones en HTML</a:t>
            </a:r>
            <a:endParaRPr lang="es-ES" sz="1800" i="1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En un documento HTML el elemento “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div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” permite crear divisiones, también llamadas secciones o zonas. Las divisiones se utilizan para agrupar elementos y aplicarles estilos.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1600" b="1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Elemento “</a:t>
            </a:r>
            <a:r>
              <a:rPr lang="es-ES" sz="22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div</a:t>
            </a:r>
            <a:r>
              <a:rPr lang="es-ES" sz="22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”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18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&lt;p&gt;Primer párrafo.&lt;/p&gt;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&lt;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div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style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color:red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"&gt;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  &lt;p&gt;Segundo párrafo.&lt;/p&gt;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  &lt;p&gt;Tercer párrafo.&lt;/p&gt;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&lt;/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div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&lt;p&gt;Cuarto párrafo.&lt;/p&gt;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&lt;/</a:t>
            </a:r>
            <a:r>
              <a:rPr lang="es-ES" sz="18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</a:t>
            </a:r>
            <a:r>
              <a:rPr lang="es-ES" sz="18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  <a:endParaRPr lang="es-ES" sz="20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A0E802A-174E-4295-8CA7-C94069486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258" y="3822192"/>
            <a:ext cx="1673317" cy="1778842"/>
          </a:xfrm>
          <a:prstGeom prst="rect">
            <a:avLst/>
          </a:prstGeom>
          <a:ln w="19050">
            <a:solidFill>
              <a:srgbClr val="483A5D"/>
            </a:solidFill>
          </a:ln>
        </p:spPr>
      </p:pic>
    </p:spTree>
    <p:extLst>
      <p:ext uri="{BB962C8B-B14F-4D97-AF65-F5344CB8AC3E}">
        <p14:creationId xmlns:p14="http://schemas.microsoft.com/office/powerpoint/2010/main" val="152285103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49898" y="1092374"/>
            <a:ext cx="8370076" cy="39041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 algn="l" rtl="0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Elemento “</a:t>
            </a:r>
            <a:r>
              <a:rPr lang="es-ES" sz="22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span</a:t>
            </a:r>
            <a:r>
              <a:rPr lang="es-ES" sz="22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”</a:t>
            </a:r>
            <a:endParaRPr lang="es-ES" sz="1800" i="1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&lt;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span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&gt;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es un contenedor. Sirve para aplicar estilo al texto o agrupar elementos en línea.</a:t>
            </a: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2000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Ejemplo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: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div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style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border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: 1px 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solid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blue;"&gt;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&lt;h4&gt;Ejemplo de </a:t>
            </a:r>
            <a:r>
              <a:rPr lang="es-ES" sz="18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div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y </a:t>
            </a:r>
            <a:r>
              <a:rPr lang="es-ES" sz="18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span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&lt;/h4&gt;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&lt;p&gt;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Esto es un párrafo dentro de un </a:t>
            </a:r>
            <a:r>
              <a:rPr lang="es-ES" sz="18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div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,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span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style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="color: red;"&gt;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y esto un </a:t>
            </a:r>
            <a:r>
              <a:rPr lang="es-ES" sz="18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span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dentro de un 			 párrafo. 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span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&lt;/p&gt;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&lt;/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div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1600" dirty="0">
              <a:solidFill>
                <a:schemeClr val="tx1"/>
              </a:solidFill>
              <a:ea typeface="Cambria"/>
              <a:cs typeface="Courier New" panose="02070309020205020404" pitchFamily="49" charset="0"/>
              <a:sym typeface="Cambri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81A191-8DC4-4D76-9418-22D46F4F2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775" y="4788625"/>
            <a:ext cx="5505225" cy="1499615"/>
          </a:xfrm>
          <a:prstGeom prst="rect">
            <a:avLst/>
          </a:prstGeom>
        </p:spPr>
      </p:pic>
      <p:sp>
        <p:nvSpPr>
          <p:cNvPr id="8" name="Onda 7">
            <a:extLst>
              <a:ext uri="{FF2B5EF4-FFF2-40B4-BE49-F238E27FC236}">
                <a16:creationId xmlns:a16="http://schemas.microsoft.com/office/drawing/2014/main" id="{DCB35C5A-265E-4DD4-A265-E655DA123D45}"/>
              </a:ext>
            </a:extLst>
          </p:cNvPr>
          <p:cNvSpPr/>
          <p:nvPr/>
        </p:nvSpPr>
        <p:spPr>
          <a:xfrm>
            <a:off x="5700487" y="1929385"/>
            <a:ext cx="3167742" cy="1499615"/>
          </a:xfrm>
          <a:prstGeom prst="wav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hlinkClick r:id="rId4"/>
              </a:rPr>
              <a:t>http://www.mclibre.org/consultar/htmlcss/css/css-propiedades.html#css-tipos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2315318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49897" y="1122854"/>
            <a:ext cx="8444203" cy="48715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 algn="l" rtl="0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Elemento “</a:t>
            </a:r>
            <a:r>
              <a:rPr lang="es-ES" sz="22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span</a:t>
            </a:r>
            <a:r>
              <a:rPr lang="es-ES" sz="22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” y atributo </a:t>
            </a:r>
            <a:r>
              <a:rPr lang="es-ES" sz="22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class</a:t>
            </a:r>
            <a:endParaRPr lang="es-ES" sz="1800" i="1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&lt;!DOCTYPE </a:t>
            </a:r>
            <a:r>
              <a:rPr lang="es-ES" sz="18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18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18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lang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="es-ES"&gt;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&lt;head&gt;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			&lt;meta </a:t>
            </a:r>
            <a:r>
              <a:rPr lang="es-ES" sz="18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charset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="utf-8"&gt;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	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style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      .rojo {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color:red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;}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			&lt;/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style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&lt;/head&gt;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&lt;</a:t>
            </a:r>
            <a:r>
              <a:rPr lang="es-ES" sz="18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	&lt;p&gt;Párrafo con 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span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class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="rojo"&gt;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dos palabras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</a:t>
            </a:r>
            <a:r>
              <a:rPr lang="es-E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span</a:t>
            </a:r>
            <a:r>
              <a:rPr lang="es-ES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 			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de color rojo.&lt;/p&gt;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&lt;/</a:t>
            </a:r>
            <a:r>
              <a:rPr lang="es-ES" sz="18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</a:t>
            </a:r>
            <a:r>
              <a:rPr lang="es-ES" sz="18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18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.rojo </a:t>
            </a:r>
            <a:r>
              <a:rPr lang="es-ES" sz="2000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tiene que llevar el carácter 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punto</a:t>
            </a:r>
            <a:r>
              <a:rPr lang="es-ES" sz="2000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, ya que, ha sido definido por el programador.</a:t>
            </a:r>
            <a:endParaRPr lang="es-ES" sz="1600" dirty="0">
              <a:solidFill>
                <a:schemeClr val="tx1"/>
              </a:solidFill>
              <a:ea typeface="Cambria"/>
              <a:cs typeface="Courier New" panose="02070309020205020404" pitchFamily="49" charset="0"/>
              <a:sym typeface="Cambri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3835821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8" name="Shape 76">
            <a:extLst>
              <a:ext uri="{FF2B5EF4-FFF2-40B4-BE49-F238E27FC236}">
                <a16:creationId xmlns:a16="http://schemas.microsoft.com/office/drawing/2014/main" id="{50DED76C-8B6B-48AC-A5F6-56FE3CEC65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40" y="1927426"/>
            <a:ext cx="8970918" cy="41468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7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17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17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7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&lt;head&gt;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17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7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</a:t>
            </a:r>
            <a:r>
              <a:rPr lang="es-ES" sz="17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&lt;STYLE </a:t>
            </a:r>
            <a:r>
              <a:rPr lang="es-ES" sz="17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type</a:t>
            </a:r>
            <a:r>
              <a:rPr lang="es-ES" sz="17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</a:t>
            </a:r>
            <a:r>
              <a:rPr lang="es-ES" sz="17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text</a:t>
            </a:r>
            <a:r>
              <a:rPr lang="es-ES" sz="17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/</a:t>
            </a:r>
            <a:r>
              <a:rPr lang="es-ES" sz="17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css</a:t>
            </a:r>
            <a:r>
              <a:rPr lang="es-ES" sz="17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"&gt;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7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  H1{</a:t>
            </a:r>
            <a:r>
              <a:rPr lang="es-ES" sz="17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text-decoration:underline;text-align:center</a:t>
            </a:r>
            <a:r>
              <a:rPr lang="es-ES" sz="17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}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7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  p{</a:t>
            </a:r>
            <a:r>
              <a:rPr lang="es-ES" sz="17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font-Family:arial,verdana;color:blue;background-color:black</a:t>
            </a:r>
            <a:r>
              <a:rPr lang="es-ES" sz="17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}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7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  BODY {</a:t>
            </a:r>
            <a:r>
              <a:rPr lang="es-ES" sz="17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color:orange;background-color</a:t>
            </a:r>
            <a:r>
              <a:rPr lang="es-ES" sz="17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:#00FF00}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7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&lt;/STYLE&gt;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17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7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&lt;/head&gt;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7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&lt;</a:t>
            </a:r>
            <a:r>
              <a:rPr lang="es-ES" sz="17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17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7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&lt;h1&gt;Pagina con estilos &lt;/h1&gt;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7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&lt;p&gt; que son aplicados a toda la pagina &lt;/p&gt;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7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&lt;/</a:t>
            </a:r>
            <a:r>
              <a:rPr lang="es-ES" sz="17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17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7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</a:t>
            </a:r>
            <a:r>
              <a:rPr lang="es-ES" sz="17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17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EFCF21-F941-4B46-8910-AAB3AF2F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14" y="1144803"/>
            <a:ext cx="6384471" cy="120868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B132B4D-21A5-41B0-930E-0818D946FE04}"/>
              </a:ext>
            </a:extLst>
          </p:cNvPr>
          <p:cNvSpPr txBox="1"/>
          <p:nvPr/>
        </p:nvSpPr>
        <p:spPr>
          <a:xfrm>
            <a:off x="6596743" y="2372175"/>
            <a:ext cx="17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1.Uno_css.html</a:t>
            </a:r>
          </a:p>
        </p:txBody>
      </p:sp>
    </p:spTree>
    <p:extLst>
      <p:ext uri="{BB962C8B-B14F-4D97-AF65-F5344CB8AC3E}">
        <p14:creationId xmlns:p14="http://schemas.microsoft.com/office/powerpoint/2010/main" val="35260673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3C819D1-72D9-43B3-B580-E997144CE9AE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pic>
        <p:nvPicPr>
          <p:cNvPr id="1026" name="Picture 2" descr="Resultado de imagen de hojas de estilo css">
            <a:extLst>
              <a:ext uri="{FF2B5EF4-FFF2-40B4-BE49-F238E27FC236}">
                <a16:creationId xmlns:a16="http://schemas.microsoft.com/office/drawing/2014/main" id="{A31EA55D-1CB9-4EBE-BCB8-EEC742CCE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47788"/>
            <a:ext cx="4331154" cy="445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59F36D2-9278-4556-9AA9-D794F0153F7C}"/>
              </a:ext>
            </a:extLst>
          </p:cNvPr>
          <p:cNvSpPr/>
          <p:nvPr/>
        </p:nvSpPr>
        <p:spPr>
          <a:xfrm>
            <a:off x="3145292" y="5755996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900" dirty="0"/>
              <a:t>https://culturacion.com/que-es-una-hoja-de-estilo-css/</a:t>
            </a:r>
          </a:p>
        </p:txBody>
      </p:sp>
    </p:spTree>
    <p:extLst>
      <p:ext uri="{BB962C8B-B14F-4D97-AF65-F5344CB8AC3E}">
        <p14:creationId xmlns:p14="http://schemas.microsoft.com/office/powerpoint/2010/main" val="3265002238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2DB03F-7619-4ED7-BFE6-BF6EA3CD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8" y="1364893"/>
            <a:ext cx="4949890" cy="2098050"/>
          </a:xfrm>
          <a:prstGeom prst="rect">
            <a:avLst/>
          </a:prstGeom>
        </p:spPr>
      </p:pic>
      <p:sp>
        <p:nvSpPr>
          <p:cNvPr id="8" name="Shape 76">
            <a:extLst>
              <a:ext uri="{FF2B5EF4-FFF2-40B4-BE49-F238E27FC236}">
                <a16:creationId xmlns:a16="http://schemas.microsoft.com/office/drawing/2014/main" id="{50DED76C-8B6B-48AC-A5F6-56FE3CEC65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4461" y="4059698"/>
            <a:ext cx="4949891" cy="1264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 algn="r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Escribir donde corresponda las siguientes declaraciones:</a:t>
            </a:r>
          </a:p>
          <a:p>
            <a:pPr marL="69850" lvl="0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4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2.Dos_css.html</a:t>
            </a:r>
            <a:endParaRPr lang="es-ES" sz="1800" b="1" dirty="0">
              <a:solidFill>
                <a:schemeClr val="tx1"/>
              </a:solidFill>
              <a:ea typeface="Cambria"/>
              <a:cs typeface="Courier New" panose="02070309020205020404" pitchFamily="49" charset="0"/>
              <a:sym typeface="Cambri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70C38C-9999-4416-AAF7-83B98901A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352" y="2654681"/>
            <a:ext cx="2948471" cy="348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33581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8" name="Shape 76">
            <a:extLst>
              <a:ext uri="{FF2B5EF4-FFF2-40B4-BE49-F238E27FC236}">
                <a16:creationId xmlns:a16="http://schemas.microsoft.com/office/drawing/2014/main" id="{50DED76C-8B6B-48AC-A5F6-56FE3CEC65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2597" y="1172602"/>
            <a:ext cx="3349689" cy="5064911"/>
          </a:xfrm>
          <a:prstGeom prst="rect">
            <a:avLst/>
          </a:prstGeom>
          <a:ln w="19050">
            <a:solidFill>
              <a:srgbClr val="483A5D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style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{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background:aqua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}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p {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color:blue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font-family:verdana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text-align:center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}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.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alineacion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-derecha {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font-size:20px;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text-align:right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}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.fondo-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silver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{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background:silver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}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.rojo {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color:red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}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</a:t>
            </a:r>
            <a:r>
              <a:rPr lang="es-E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style</a:t>
            </a: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CF45761-0504-4369-86EC-A43C3121C62A}"/>
              </a:ext>
            </a:extLst>
          </p:cNvPr>
          <p:cNvSpPr txBox="1"/>
          <p:nvPr/>
        </p:nvSpPr>
        <p:spPr>
          <a:xfrm>
            <a:off x="3692589" y="1858397"/>
            <a:ext cx="5309118" cy="3693319"/>
          </a:xfrm>
          <a:prstGeom prst="rect">
            <a:avLst/>
          </a:prstGeom>
          <a:noFill/>
          <a:ln w="19050">
            <a:solidFill>
              <a:srgbClr val="483A5D"/>
            </a:solidFill>
          </a:ln>
        </p:spPr>
        <p:txBody>
          <a:bodyPr wrap="square" rtlCol="0">
            <a:spAutoFit/>
          </a:bodyPr>
          <a:lstStyle/>
          <a:p>
            <a:pPr marL="69850" lvl="0">
              <a:buSzPct val="100000"/>
              <a:tabLst>
                <a:tab pos="355600" algn="l"/>
              </a:tabLst>
            </a:pPr>
            <a:r>
              <a:rPr lang="es-ES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&lt;p </a:t>
            </a:r>
            <a:r>
              <a:rPr lang="es-ES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class</a:t>
            </a: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="rojo"&gt;</a:t>
            </a:r>
            <a:r>
              <a:rPr lang="es-ES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Texto centrado.&lt;/p&gt;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&lt;p </a:t>
            </a:r>
            <a:r>
              <a:rPr lang="es-ES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class</a:t>
            </a: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="fondo-</a:t>
            </a:r>
            <a:r>
              <a:rPr lang="es-ES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silver</a:t>
            </a: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"&gt;</a:t>
            </a:r>
            <a:r>
              <a:rPr lang="es-ES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Texto   	centrado sobre fondo de color 	plata.&lt;/p&gt;</a:t>
            </a:r>
          </a:p>
          <a:p>
            <a:pPr marL="69850" lvl="0">
              <a:buSzPct val="100000"/>
              <a:tabLst>
                <a:tab pos="179388" algn="l"/>
              </a:tabLst>
            </a:pPr>
            <a:r>
              <a:rPr lang="es-ES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&lt;p </a:t>
            </a:r>
            <a:r>
              <a:rPr lang="es-ES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class</a:t>
            </a: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</a:t>
            </a:r>
            <a:r>
              <a:rPr lang="es-ES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alineacion</a:t>
            </a: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-derecha"&gt;</a:t>
            </a:r>
            <a:r>
              <a:rPr lang="es-ES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Texto          	&lt;</a:t>
            </a:r>
            <a:r>
              <a:rPr lang="es-ES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span</a:t>
            </a:r>
            <a:r>
              <a:rPr lang="es-ES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class</a:t>
            </a: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="rojo"&gt;</a:t>
            </a:r>
            <a:r>
              <a:rPr lang="es-ES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alineado&lt;/</a:t>
            </a:r>
            <a:r>
              <a:rPr lang="es-ES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span</a:t>
            </a:r>
            <a:r>
              <a:rPr lang="es-ES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&gt;a 	la derecha.&lt;/p&gt;</a:t>
            </a:r>
          </a:p>
          <a:p>
            <a:pPr marL="69850" lvl="0">
              <a:buSzPct val="100000"/>
              <a:tabLst>
                <a:tab pos="179388" algn="l"/>
              </a:tabLst>
            </a:pPr>
            <a:r>
              <a:rPr lang="es-ES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&lt;p </a:t>
            </a:r>
            <a:r>
              <a:rPr lang="es-ES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class</a:t>
            </a: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="fondo-</a:t>
            </a:r>
            <a:r>
              <a:rPr lang="es-ES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silver</a:t>
            </a:r>
            <a:r>
              <a:rPr lang="es-ES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"&gt;</a:t>
            </a:r>
            <a:r>
              <a:rPr lang="es-ES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Otro texto 	centrado sobre fondo de color 	plata.&lt;/p&gt;</a:t>
            </a:r>
          </a:p>
          <a:p>
            <a:pPr marL="69850" lvl="0">
              <a:buSzPct val="100000"/>
              <a:tabLst>
                <a:tab pos="179388" algn="l"/>
              </a:tabLst>
            </a:pPr>
            <a:r>
              <a:rPr lang="es-ES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</a:t>
            </a:r>
            <a:r>
              <a:rPr lang="es-ES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>
              <a:buSzPct val="100000"/>
              <a:tabLst>
                <a:tab pos="179388" algn="l"/>
              </a:tabLst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5544732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49897" y="1288317"/>
            <a:ext cx="8444203" cy="45409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 algn="l" rtl="0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Nombres</a:t>
            </a:r>
            <a:endParaRPr lang="es-ES" sz="1800" i="1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just" rtl="0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Una regla declarada con el nombre de un elemento, afecta a todos los elementos de ese tipo encontrados en el documento.</a:t>
            </a:r>
          </a:p>
          <a:p>
            <a:pPr marL="69850" lvl="0" algn="just" rtl="0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Si queremos asignar los mismos estilos a elementos con nombres diferentes, podemos declarar los nombres separados por una coma.</a:t>
            </a:r>
          </a:p>
          <a:p>
            <a:pPr marL="69850" lvl="0" algn="just" rtl="0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2000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just" rtl="0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Ejemplo:</a:t>
            </a:r>
          </a:p>
          <a:p>
            <a:pPr marL="69850" lvl="0" algn="just" rtl="0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p, </a:t>
            </a:r>
            <a:r>
              <a:rPr lang="es-ES" sz="18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span</a:t>
            </a: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{</a:t>
            </a:r>
          </a:p>
          <a:p>
            <a:pPr marL="69850" lvl="0" algn="just" rtl="0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font-size:20px;</a:t>
            </a:r>
          </a:p>
          <a:p>
            <a:pPr marL="69850" lvl="0" algn="just" rtl="0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8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}</a:t>
            </a:r>
            <a:endParaRPr lang="es-ES" sz="14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F31C40D-E3D6-434F-9732-25F616438730}"/>
              </a:ext>
            </a:extLst>
          </p:cNvPr>
          <p:cNvSpPr txBox="1"/>
          <p:nvPr/>
        </p:nvSpPr>
        <p:spPr>
          <a:xfrm>
            <a:off x="3278776" y="3975183"/>
            <a:ext cx="1737360" cy="1477328"/>
          </a:xfrm>
          <a:prstGeom prst="rect">
            <a:avLst/>
          </a:prstGeom>
          <a:noFill/>
          <a:ln w="19050">
            <a:solidFill>
              <a:srgbClr val="483A5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regla afecta a todos los elementos con la etiqueta &lt;p&gt; y &lt;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79926467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8" name="Shape 76">
            <a:extLst>
              <a:ext uri="{FF2B5EF4-FFF2-40B4-BE49-F238E27FC236}">
                <a16:creationId xmlns:a16="http://schemas.microsoft.com/office/drawing/2014/main" id="{6BC9A28D-E04D-467E-89B5-AD5BAD426B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819" y="1020122"/>
            <a:ext cx="3927023" cy="518473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 algn="l" rtl="0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rgbClr val="483A5D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Ejercicio </a:t>
            </a:r>
            <a:r>
              <a:rPr lang="es-ES" sz="1600" dirty="0">
                <a:solidFill>
                  <a:srgbClr val="483A5D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3.Tres_css.html </a:t>
            </a:r>
            <a:r>
              <a:rPr lang="es-ES" sz="1600" b="1" dirty="0">
                <a:solidFill>
                  <a:srgbClr val="483A5D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(</a:t>
            </a:r>
            <a:r>
              <a:rPr lang="es-ES" sz="1600" dirty="0">
                <a:solidFill>
                  <a:srgbClr val="483A5D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imágenes</a:t>
            </a:r>
            <a:r>
              <a:rPr lang="es-ES" sz="1600" b="1" dirty="0">
                <a:solidFill>
                  <a:srgbClr val="483A5D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)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&lt;!DOCTYPE </a:t>
            </a:r>
            <a:r>
              <a:rPr lang="es-ES" sz="1600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16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1600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16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1600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lang</a:t>
            </a:r>
            <a:r>
              <a:rPr lang="es-ES" sz="16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="es-ES"&gt;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&lt;head&gt;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&lt;meta </a:t>
            </a:r>
            <a:r>
              <a:rPr lang="es-ES" sz="1600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charset</a:t>
            </a:r>
            <a:r>
              <a:rPr lang="es-ES" sz="16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="utf-8"&gt;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</a:t>
            </a: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16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style</a:t>
            </a: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	</a:t>
            </a:r>
            <a:r>
              <a:rPr lang="es-ES" sz="16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img</a:t>
            </a: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{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 </a:t>
            </a:r>
            <a:r>
              <a:rPr lang="es-ES" sz="16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display:block</a:t>
            </a: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 </a:t>
            </a:r>
            <a:r>
              <a:rPr lang="es-ES" sz="16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margin:auto</a:t>
            </a: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 </a:t>
            </a:r>
            <a:r>
              <a:rPr lang="es-ES" sz="16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border</a:t>
            </a: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:#DE13A0 2px </a:t>
            </a:r>
            <a:r>
              <a:rPr lang="es-ES" sz="16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solid</a:t>
            </a: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}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</a:t>
            </a:r>
            <a:r>
              <a:rPr lang="es-ES" sz="16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img.peque</a:t>
            </a: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{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 width:100px;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 height:100px;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}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</a:t>
            </a:r>
            <a:r>
              <a:rPr lang="es-ES" sz="16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img.grande</a:t>
            </a: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{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 width:300px;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 height:300px;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 </a:t>
            </a:r>
            <a:r>
              <a:rPr lang="es-ES" sz="16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border</a:t>
            </a: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:#DE13A0 2px </a:t>
            </a:r>
            <a:r>
              <a:rPr lang="es-ES" sz="16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solid</a:t>
            </a: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6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}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950341A-6EFD-4BBB-8617-052B926B5FC4}"/>
              </a:ext>
            </a:extLst>
          </p:cNvPr>
          <p:cNvSpPr txBox="1"/>
          <p:nvPr/>
        </p:nvSpPr>
        <p:spPr>
          <a:xfrm>
            <a:off x="4016829" y="1227220"/>
            <a:ext cx="51271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15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{</a:t>
            </a:r>
            <a:r>
              <a:rPr lang="es-ES" sz="15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background</a:t>
            </a: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-color:</a:t>
            </a:r>
            <a:r>
              <a:rPr lang="es-ES" sz="1500" b="1" cap="all" dirty="0">
                <a:solidFill>
                  <a:srgbClr val="483A5D"/>
                </a:solidFill>
              </a:rPr>
              <a:t>#F7F8D8</a:t>
            </a: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;}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p{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</a:t>
            </a:r>
            <a:r>
              <a:rPr lang="es-ES" sz="15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font-family:verdana</a:t>
            </a: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</a:t>
            </a:r>
            <a:r>
              <a:rPr lang="es-ES" sz="15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font-size:x-large</a:t>
            </a: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color:#AA0794;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</a:t>
            </a:r>
            <a:r>
              <a:rPr lang="es-ES" sz="15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text-align:center</a:t>
            </a: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}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p:hover{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</a:t>
            </a:r>
            <a:r>
              <a:rPr lang="es-ES" sz="15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background</a:t>
            </a: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-color: #7474F9 ;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color: </a:t>
            </a:r>
            <a:r>
              <a:rPr lang="es-ES" sz="15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white</a:t>
            </a: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}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</a:t>
            </a:r>
            <a:r>
              <a:rPr lang="es-ES" sz="15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style</a:t>
            </a: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&lt;/head&gt;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1500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15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&lt;p&gt;Portadas seleccionadas&lt;/p&gt;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&lt;</a:t>
            </a:r>
            <a:r>
              <a:rPr lang="es-ES" sz="1500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img</a:t>
            </a:r>
            <a:r>
              <a:rPr lang="es-ES" sz="15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15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class</a:t>
            </a: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="peque" </a:t>
            </a:r>
            <a:r>
              <a:rPr lang="es-ES" sz="1500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src</a:t>
            </a:r>
            <a:r>
              <a:rPr lang="es-ES" sz="15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="portada.png"&gt;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&lt;</a:t>
            </a:r>
            <a:r>
              <a:rPr lang="es-ES" sz="1500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br</a:t>
            </a:r>
            <a:r>
              <a:rPr lang="es-ES" sz="15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&lt;</a:t>
            </a:r>
            <a:r>
              <a:rPr lang="es-ES" sz="1500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img</a:t>
            </a:r>
            <a:r>
              <a:rPr lang="es-ES" sz="15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1500" b="1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class</a:t>
            </a:r>
            <a:r>
              <a:rPr lang="es-ES" sz="1500" b="1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="grande" </a:t>
            </a:r>
            <a:r>
              <a:rPr lang="es-ES" sz="1500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src</a:t>
            </a:r>
            <a:r>
              <a:rPr lang="es-ES" sz="15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="portada.png"&gt;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</a:t>
            </a:r>
            <a:r>
              <a:rPr lang="es-ES" sz="1500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15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>
              <a:buSzPct val="100000"/>
              <a:tabLst>
                <a:tab pos="355600" algn="l"/>
              </a:tabLst>
            </a:pPr>
            <a:r>
              <a:rPr lang="es-ES" sz="15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</a:t>
            </a:r>
            <a:r>
              <a:rPr lang="es-ES" sz="1500" dirty="0" err="1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1500" dirty="0">
                <a:solidFill>
                  <a:srgbClr val="483A5D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  <a:endParaRPr lang="es-ES" sz="1500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612C045-9916-4284-8345-AA30BDB8886C}"/>
              </a:ext>
            </a:extLst>
          </p:cNvPr>
          <p:cNvCxnSpPr>
            <a:cxnSpLocks/>
          </p:cNvCxnSpPr>
          <p:nvPr/>
        </p:nvCxnSpPr>
        <p:spPr>
          <a:xfrm>
            <a:off x="3935188" y="1227220"/>
            <a:ext cx="0" cy="4977637"/>
          </a:xfrm>
          <a:prstGeom prst="line">
            <a:avLst/>
          </a:prstGeom>
          <a:ln>
            <a:solidFill>
              <a:srgbClr val="483A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33461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409575" y="759063"/>
            <a:ext cx="8324850" cy="36055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Cambria"/>
              </a:rPr>
              <a:t>Compatibilidad con navegadores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Para asegurar una perfecta focalización de nuestra página web, debemos de asegurar que se pueda visualizar de manera eficaz y correcta en los principales navegadores existentes.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Para permitir que nuestra web tenga mayor o mejor accesibilidad a la hora de verse igual en los distintos navegadores, deberemos validar el código CSS de nuestra web. Lo podremos llevar a acabo on-line a través del validador de CSS del W3C.</a:t>
            </a:r>
            <a:endParaRPr lang="es-ES" sz="2200" dirty="0">
              <a:solidFill>
                <a:srgbClr val="483A5D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6360E4-19ED-48D3-8CDE-FF59B9F76B14}"/>
              </a:ext>
            </a:extLst>
          </p:cNvPr>
          <p:cNvSpPr txBox="1"/>
          <p:nvPr/>
        </p:nvSpPr>
        <p:spPr>
          <a:xfrm>
            <a:off x="365968" y="8156"/>
            <a:ext cx="8444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Elaboración de documentos web mediante lenguajes de marca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674976-C976-40D0-9FAC-87509B20A098}"/>
              </a:ext>
            </a:extLst>
          </p:cNvPr>
          <p:cNvSpPr txBox="1"/>
          <p:nvPr/>
        </p:nvSpPr>
        <p:spPr>
          <a:xfrm>
            <a:off x="755066" y="4787740"/>
            <a:ext cx="7614818" cy="40011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483A5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de validar una web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CD0D11-A74C-4BF6-8135-672776409ACC}"/>
              </a:ext>
            </a:extLst>
          </p:cNvPr>
          <p:cNvSpPr/>
          <p:nvPr/>
        </p:nvSpPr>
        <p:spPr>
          <a:xfrm>
            <a:off x="755067" y="5216247"/>
            <a:ext cx="7614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https://validator.w3.org/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Introducir la URL de la web que se quiere validar su código: https://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www.telecinco.es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0AD3B9C-F0FC-CDD9-2FA6-C47F9DFEC4E9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5869126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5" descr="Imagen que contiene interior, ventana, suelo, edificio&#10;&#10;Descripción generada con confianza muy al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4"/>
          <a:stretch>
            <a:fillRect/>
          </a:stretch>
        </p:blipFill>
        <p:spPr bwMode="auto">
          <a:xfrm>
            <a:off x="7938" y="0"/>
            <a:ext cx="91789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Imagen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1182688"/>
            <a:ext cx="1466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ángulo 2"/>
          <p:cNvSpPr>
            <a:spLocks/>
          </p:cNvSpPr>
          <p:nvPr/>
        </p:nvSpPr>
        <p:spPr bwMode="auto">
          <a:xfrm>
            <a:off x="7938" y="4695825"/>
            <a:ext cx="9197975" cy="2200275"/>
          </a:xfrm>
          <a:custGeom>
            <a:avLst/>
            <a:gdLst>
              <a:gd name="T0" fmla="*/ 0 w 9197496"/>
              <a:gd name="T1" fmla="*/ 53408 h 2199510"/>
              <a:gd name="T2" fmla="*/ 9203723 w 9197496"/>
              <a:gd name="T3" fmla="*/ 0 h 2199510"/>
              <a:gd name="T4" fmla="*/ 9193087 w 9197496"/>
              <a:gd name="T5" fmla="*/ 2209476 h 2199510"/>
              <a:gd name="T6" fmla="*/ 0 w 9197496"/>
              <a:gd name="T7" fmla="*/ 2209476 h 2199510"/>
              <a:gd name="T8" fmla="*/ 0 w 9197496"/>
              <a:gd name="T9" fmla="*/ 53408 h 2199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97496" h="2199510">
                <a:moveTo>
                  <a:pt x="0" y="53163"/>
                </a:moveTo>
                <a:lnTo>
                  <a:pt x="9197496" y="0"/>
                </a:lnTo>
                <a:cubicBezTo>
                  <a:pt x="9193952" y="736714"/>
                  <a:pt x="9190407" y="1462796"/>
                  <a:pt x="9186863" y="2199510"/>
                </a:cubicBezTo>
                <a:lnTo>
                  <a:pt x="0" y="2199510"/>
                </a:lnTo>
                <a:lnTo>
                  <a:pt x="0" y="53163"/>
                </a:lnTo>
                <a:close/>
              </a:path>
            </a:pathLst>
          </a:custGeom>
          <a:solidFill>
            <a:srgbClr val="F67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i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-44450" y="4792377"/>
            <a:ext cx="1420813" cy="10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7F7F7F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7F7F7F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7F7F7F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 CORUÑA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C/ Manuel Guzmán, 1 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15008 A Coruña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 dirty="0" err="1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Telf</a:t>
            </a:r>
            <a:r>
              <a:rPr lang="es-ES" altLang="es-ES" sz="1000" b="1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981 14 51 59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1408113" y="4805077"/>
            <a:ext cx="1719262" cy="10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7F7F7F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7F7F7F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7F7F7F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BILBAO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C/ María Díaz de Haro ,36 1º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48010 Bilbao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Telf. 944 79 09 95</a:t>
            </a:r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6232525" y="4793964"/>
            <a:ext cx="1295400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7F7F7F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7F7F7F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7F7F7F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>
                <a:solidFill>
                  <a:srgbClr val="FFFFFF"/>
                </a:solidFill>
              </a:rPr>
              <a:t>SANTANDER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>
                <a:solidFill>
                  <a:srgbClr val="FFFFFF"/>
                </a:solidFill>
              </a:rPr>
              <a:t>C/ Joaquín Costa, 13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>
                <a:solidFill>
                  <a:srgbClr val="FFFFFF"/>
                </a:solidFill>
              </a:rPr>
              <a:t>39005 Santander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>
                <a:solidFill>
                  <a:srgbClr val="FFFFFF"/>
                </a:solidFill>
              </a:rPr>
              <a:t>Telf. 942 36 14 04</a:t>
            </a:r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7432675" y="4792377"/>
            <a:ext cx="1773238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7F7F7F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7F7F7F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7F7F7F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9pPr>
          </a:lstStyle>
          <a:p>
            <a:pPr defTabSz="914400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>
                <a:solidFill>
                  <a:srgbClr val="FFFFFF"/>
                </a:solidFill>
              </a:rPr>
              <a:t>SANTIAGO DE COMPOSTELA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>
                <a:solidFill>
                  <a:srgbClr val="FFFFFF"/>
                </a:solidFill>
              </a:rPr>
              <a:t>C/ Restollal, 37, Bajo.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>
                <a:solidFill>
                  <a:srgbClr val="FFFFFF"/>
                </a:solidFill>
              </a:rPr>
              <a:t>15702 Santiago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>
                <a:solidFill>
                  <a:srgbClr val="FFFFFF"/>
                </a:solidFill>
              </a:rPr>
              <a:t>Telf: 981 59 49 70</a:t>
            </a:r>
          </a:p>
        </p:txBody>
      </p:sp>
      <p:sp>
        <p:nvSpPr>
          <p:cNvPr id="8201" name="Text Box 4"/>
          <p:cNvSpPr txBox="1">
            <a:spLocks noChangeArrowheads="1"/>
          </p:cNvSpPr>
          <p:nvPr/>
        </p:nvSpPr>
        <p:spPr bwMode="auto">
          <a:xfrm>
            <a:off x="2932113" y="4792377"/>
            <a:ext cx="1985962" cy="10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7F7F7F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7F7F7F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7F7F7F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LISBOA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pt-BR" altLang="es-ES" sz="1000" b="1" dirty="0">
                <a:solidFill>
                  <a:srgbClr val="FFFFFF"/>
                </a:solidFill>
              </a:rPr>
              <a:t>Rua José Estevão,  17 - 1º 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pt-BR" altLang="es-ES" sz="1000" b="1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1169 - 300</a:t>
            </a:r>
            <a:r>
              <a:rPr lang="es-ES" altLang="es-ES" sz="1000" b="1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Lisboa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Telf. </a:t>
            </a:r>
            <a:r>
              <a:rPr lang="es-ES" altLang="es-ES" sz="1000" b="1" dirty="0">
                <a:solidFill>
                  <a:srgbClr val="FFFFFF"/>
                </a:solidFill>
              </a:rPr>
              <a:t>351 213304538</a:t>
            </a:r>
            <a:endParaRPr lang="es-ES" altLang="es-ES" sz="1000" b="1" dirty="0">
              <a:solidFill>
                <a:srgbClr val="FFFFFF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02" name="Text Box 4"/>
          <p:cNvSpPr txBox="1">
            <a:spLocks noChangeArrowheads="1"/>
          </p:cNvSpPr>
          <p:nvPr/>
        </p:nvSpPr>
        <p:spPr bwMode="auto">
          <a:xfrm>
            <a:off x="4573588" y="4789202"/>
            <a:ext cx="1868487" cy="10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7F7F7F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7F7F7F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7F7F7F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9pPr>
          </a:lstStyle>
          <a:p>
            <a:pPr algn="ctr" defTabSz="914400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MADRID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C/ </a:t>
            </a:r>
            <a:r>
              <a:rPr lang="es-ES" altLang="es-ES" sz="1000" b="1">
                <a:solidFill>
                  <a:srgbClr val="FFFFFF"/>
                </a:solidFill>
              </a:rPr>
              <a:t>de Génova, 11  1ºD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>
                <a:solidFill>
                  <a:srgbClr val="FFFFFF"/>
                </a:solidFill>
              </a:rPr>
              <a:t> 28004 Madrid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ES" altLang="es-ES" sz="1000" b="1">
                <a:solidFill>
                  <a:srgbClr val="FFFFFF"/>
                </a:solidFill>
              </a:rPr>
              <a:t>Telf. 915 912 950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127375" y="6323052"/>
            <a:ext cx="317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Calibri" panose="020F0502020204030204" pitchFamily="34" charset="0"/>
              </a:rPr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93891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49897" y="1386854"/>
            <a:ext cx="8444203" cy="3876026"/>
          </a:xfrm>
          <a:prstGeom prst="rect">
            <a:avLst/>
          </a:prstGeom>
          <a:ln w="19050"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Estilos en HTML y CSS</a:t>
            </a: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2400" b="1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1.	Estilo en línea (</a:t>
            </a:r>
            <a:r>
              <a:rPr lang="es-ES" sz="24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Inline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): utilizando el </a:t>
            </a:r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atributo </a:t>
            </a:r>
            <a:r>
              <a:rPr lang="es-ES" sz="24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style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.</a:t>
            </a: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2.	Estilo interno (</a:t>
            </a:r>
            <a:r>
              <a:rPr lang="es-ES" sz="24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Internal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): usando un </a:t>
            </a:r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elemento “</a:t>
            </a:r>
            <a:r>
              <a:rPr lang="es-ES" sz="24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style</a:t>
            </a:r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”.</a:t>
            </a:r>
          </a:p>
          <a:p>
            <a:pPr marL="358775" lvl="0" indent="-288925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3.	Estilo externo (</a:t>
            </a:r>
            <a:r>
              <a:rPr lang="es-ES" sz="24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external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): empleando un </a:t>
            </a:r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archivo.css.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“</a:t>
            </a:r>
            <a:r>
              <a:rPr lang="es-ES" sz="2400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Cascading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style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sheets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” externo al documento HTML. Uso del elemento “</a:t>
            </a:r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link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”.</a:t>
            </a: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2400" dirty="0">
              <a:solidFill>
                <a:schemeClr val="tx1"/>
              </a:solidFill>
              <a:ea typeface="Cambria"/>
              <a:cs typeface="Courier New" panose="02070309020205020404" pitchFamily="49" charset="0"/>
              <a:sym typeface="Cambria"/>
            </a:endParaRPr>
          </a:p>
          <a:p>
            <a:pPr marL="412750" lvl="0" indent="-34290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  <a:tabLst>
                <a:tab pos="355600" algn="l"/>
              </a:tabLst>
            </a:pPr>
            <a:endParaRPr lang="es-ES" sz="24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681296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49898" y="1526721"/>
            <a:ext cx="8444202" cy="4152719"/>
          </a:xfrm>
          <a:prstGeom prst="rect">
            <a:avLst/>
          </a:prstGeom>
          <a:ln w="19050"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Inline</a:t>
            </a:r>
            <a:endParaRPr lang="es-ES" sz="2200" b="1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2200" b="1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&lt;!DOCTYPE 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lang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=”es-ES”&gt;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&lt;head&gt;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 &lt;meta 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charset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=”utf-8”&gt;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&lt;/head&gt;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&lt;p </a:t>
            </a:r>
            <a:r>
              <a:rPr lang="es-ES" sz="22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style</a:t>
            </a: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=”</a:t>
            </a:r>
            <a:r>
              <a:rPr lang="es-ES" sz="22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color:red</a:t>
            </a: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”&gt; 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Párrafo en color rojo      	   &lt;/p&gt;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&lt;/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22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marL="412750" lvl="0" indent="-34290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  <a:tabLst>
                <a:tab pos="355600" algn="l"/>
              </a:tabLst>
            </a:pPr>
            <a:endParaRPr lang="es-ES" sz="22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72166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49897" y="1526721"/>
            <a:ext cx="8444203" cy="4498522"/>
          </a:xfrm>
          <a:prstGeom prst="rect">
            <a:avLst/>
          </a:prstGeom>
          <a:ln w="19050"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Internal</a:t>
            </a:r>
            <a:endParaRPr lang="es-ES" sz="2200" b="1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2200" b="1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&lt;!DOCTYPE 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lang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=”es-ES”&gt;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&lt;head&gt;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 &lt;meta 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charset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=”utf-8”&gt;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 </a:t>
            </a: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22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style</a:t>
            </a: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    p{</a:t>
            </a:r>
            <a:r>
              <a:rPr lang="es-ES" sz="22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color:red</a:t>
            </a: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;}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 &lt;/</a:t>
            </a:r>
            <a:r>
              <a:rPr lang="es-ES" sz="22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style</a:t>
            </a: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&lt;/head&gt;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 &lt;p&gt; Párrafo en color rojo &lt;/p&gt;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&lt;/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22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marL="412750" lvl="0" indent="-34290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  <a:tabLst>
                <a:tab pos="355600" algn="l"/>
              </a:tabLst>
            </a:pPr>
            <a:endParaRPr lang="es-ES" sz="22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63971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49898" y="1526721"/>
            <a:ext cx="8444202" cy="3812722"/>
          </a:xfrm>
          <a:prstGeom prst="rect">
            <a:avLst/>
          </a:prstGeom>
          <a:ln w="19050"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External</a:t>
            </a:r>
            <a:endParaRPr lang="es-ES" sz="2200" b="1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l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2200" b="1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&lt;!DOCTYPE 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lang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=”es-ES”&gt;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&lt;head&gt;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 &lt;meta 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charset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=”utf-8”&gt;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 </a:t>
            </a: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&lt;link </a:t>
            </a:r>
            <a:r>
              <a:rPr lang="es-ES" sz="22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rel</a:t>
            </a: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=”</a:t>
            </a:r>
            <a:r>
              <a:rPr lang="es-ES" sz="22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stylesheet</a:t>
            </a: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” </a:t>
            </a:r>
            <a:r>
              <a:rPr lang="es-ES" sz="22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href</a:t>
            </a: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=”estilos.css”&gt;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&lt;/head&gt;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  &lt;p&gt; Párrafo en color rojo &lt;/p&gt;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&lt;/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html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22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marL="412750" lvl="0" indent="-34290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  <a:tabLst>
                <a:tab pos="355600" algn="l"/>
              </a:tabLst>
            </a:pPr>
            <a:endParaRPr lang="es-ES" sz="22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4" name="Cuadro de texto 1">
            <a:extLst>
              <a:ext uri="{FF2B5EF4-FFF2-40B4-BE49-F238E27FC236}">
                <a16:creationId xmlns:a16="http://schemas.microsoft.com/office/drawing/2014/main" id="{D853DA7E-9F2A-4EA5-B579-C1534491E212}"/>
              </a:ext>
            </a:extLst>
          </p:cNvPr>
          <p:cNvSpPr txBox="1"/>
          <p:nvPr/>
        </p:nvSpPr>
        <p:spPr>
          <a:xfrm>
            <a:off x="5849122" y="2033587"/>
            <a:ext cx="2135550" cy="88922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Archivo estilos.css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p{</a:t>
            </a:r>
            <a:r>
              <a:rPr lang="es-E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color:red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0387101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49898" y="779446"/>
            <a:ext cx="8444204" cy="5727508"/>
          </a:xfrm>
          <a:prstGeom prst="rect">
            <a:avLst/>
          </a:prstGeom>
          <a:ln w="19050"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El link en los estilos externos</a:t>
            </a: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&lt;link </a:t>
            </a:r>
            <a:r>
              <a:rPr lang="es-ES" sz="2000" b="1" dirty="0" err="1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rel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=“</a:t>
            </a:r>
            <a:r>
              <a:rPr lang="es-ES" sz="2000" b="1" dirty="0" err="1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stylesheet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” </a:t>
            </a:r>
            <a:r>
              <a:rPr lang="es-ES" sz="2000" b="1" dirty="0" err="1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href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=“</a:t>
            </a:r>
            <a:r>
              <a:rPr lang="es-ES" sz="2000" b="1" dirty="0" err="1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css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/HojaEstilo1.css” </a:t>
            </a:r>
            <a:r>
              <a:rPr lang="es-ES" sz="2000" b="1" dirty="0" err="1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type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=“</a:t>
            </a:r>
            <a:r>
              <a:rPr lang="es-ES" sz="2000" b="1" dirty="0" err="1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text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/</a:t>
            </a:r>
            <a:r>
              <a:rPr lang="es-ES" sz="2000" b="1" dirty="0" err="1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css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”&gt;</a:t>
            </a:r>
          </a:p>
          <a:p>
            <a:pPr marL="311150" lvl="1" indent="-17145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ES" sz="2000" b="1" dirty="0" err="1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rel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: </a:t>
            </a:r>
            <a:r>
              <a:rPr lang="es-ES" sz="2000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es el tipo de relación. En este caso el valor es “</a:t>
            </a:r>
            <a:r>
              <a:rPr lang="es-ES" sz="2000" dirty="0" err="1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stylesheet</a:t>
            </a:r>
            <a:r>
              <a:rPr lang="es-ES" sz="2000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” (hoja de estilo).</a:t>
            </a:r>
          </a:p>
          <a:p>
            <a:pPr marL="311150" lvl="1" indent="-17145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ES" sz="2000" b="1" dirty="0" err="1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href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: </a:t>
            </a:r>
            <a:r>
              <a:rPr lang="es-ES" sz="2000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la dirección URL donde se encuentra la hoja. Es igual que cuando ponemos un enlace con la etiqueta &lt;a&gt;. En este caso es una </a:t>
            </a:r>
            <a:r>
              <a:rPr lang="es-ES" sz="2000" u="sng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dirección relativa</a:t>
            </a:r>
            <a:r>
              <a:rPr lang="es-ES" sz="2000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, y el fichero se encuentra en el directorio “</a:t>
            </a:r>
            <a:r>
              <a:rPr lang="es-ES" sz="2000" dirty="0" err="1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css</a:t>
            </a:r>
            <a:r>
              <a:rPr lang="es-ES" sz="2000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” y se llama 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“HojaEstilo1.css”</a:t>
            </a:r>
          </a:p>
          <a:p>
            <a:pPr marL="311150" lvl="1" indent="-171450" algn="l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	También valdría una </a:t>
            </a:r>
            <a:r>
              <a:rPr lang="es-ES" sz="2000" u="sng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dirección absoluta </a:t>
            </a:r>
            <a:r>
              <a:rPr lang="es-ES" sz="2000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tipo: 	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http://www.web.com/css/HojaEstilo1.css</a:t>
            </a:r>
          </a:p>
          <a:p>
            <a:pPr marL="311150" lvl="1" indent="-171450" algn="l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ES" sz="2000" b="1" dirty="0" err="1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type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: </a:t>
            </a:r>
            <a:r>
              <a:rPr lang="es-ES" sz="2000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tipo de archivo que enlazamos En este caso el valor 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‘</a:t>
            </a:r>
            <a:r>
              <a:rPr lang="es-ES" sz="2000" b="1" dirty="0" err="1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text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/</a:t>
            </a:r>
            <a:r>
              <a:rPr lang="es-ES" sz="2000" b="1" dirty="0" err="1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css</a:t>
            </a:r>
            <a:r>
              <a:rPr lang="es-ES" sz="2000" b="1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’</a:t>
            </a:r>
            <a:r>
              <a:rPr lang="es-ES" sz="2000" dirty="0">
                <a:solidFill>
                  <a:schemeClr val="tx1"/>
                </a:solidFill>
                <a:ea typeface="Cambria"/>
                <a:cs typeface="Courier New" panose="02070309020205020404" pitchFamily="49" charset="0"/>
                <a:sym typeface="Cambria"/>
              </a:rPr>
              <a:t> indica que es una hoja de estilos CSS en formato texto.</a:t>
            </a:r>
          </a:p>
          <a:p>
            <a:pPr marL="412750" lvl="0" indent="-34290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  <a:tabLst>
                <a:tab pos="355600" algn="l"/>
              </a:tabLst>
            </a:pPr>
            <a:endParaRPr lang="es-ES" sz="20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868540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 rot="18634701">
            <a:off x="35554" y="3381017"/>
            <a:ext cx="3713486" cy="523220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Archivo .</a:t>
            </a:r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css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“hoja de estilo”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2000" b="1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412750" lvl="0" indent="-34290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  <a:tabLst>
                <a:tab pos="355600" algn="l"/>
              </a:tabLst>
            </a:pPr>
            <a:endParaRPr lang="es-ES" sz="2000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405A897-0DFA-497B-A629-9BF78D8929EA}"/>
              </a:ext>
            </a:extLst>
          </p:cNvPr>
          <p:cNvSpPr txBox="1"/>
          <p:nvPr/>
        </p:nvSpPr>
        <p:spPr>
          <a:xfrm>
            <a:off x="3769360" y="826472"/>
            <a:ext cx="5024741" cy="535531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body</a:t>
            </a: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{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</a:t>
            </a:r>
            <a:r>
              <a:rPr lang="es-ES" sz="1900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background</a:t>
            </a: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-color:#d2b48c;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}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h1{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</a:t>
            </a:r>
            <a:r>
              <a:rPr lang="es-ES" sz="1900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font-style:italic</a:t>
            </a: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}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p{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</a:t>
            </a:r>
            <a:r>
              <a:rPr lang="es-ES" sz="1900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font-family</a:t>
            </a: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: Comic Sans MS;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		 font-size:16px;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}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.agua{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</a:t>
            </a:r>
            <a:r>
              <a:rPr lang="es-ES" sz="1900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background</a:t>
            </a: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: #3498db;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color: #2980b9;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}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.fuego{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</a:t>
            </a:r>
            <a:r>
              <a:rPr lang="es-ES" sz="1900" b="1" dirty="0" err="1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background</a:t>
            </a: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: #e67e22;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   color: #d35400;</a:t>
            </a:r>
          </a:p>
          <a:p>
            <a:pPr marL="69850" lvl="0" algn="just"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1900" b="1" dirty="0"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}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220910096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272595" y="1483578"/>
            <a:ext cx="8598808" cy="41634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 algn="l" rtl="0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Diferencias entre el selector </a:t>
            </a:r>
            <a:r>
              <a:rPr lang="es-ES" sz="2200" b="1" dirty="0" err="1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Class</a:t>
            </a:r>
            <a:r>
              <a:rPr lang="es-ES" sz="22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y el selector Id</a:t>
            </a:r>
            <a:endParaRPr lang="es-ES" sz="2200" i="1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Cambria"/>
            </a:endParaRP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Ambos selectores se usan para brindar estilos a elementos de nuestra web. </a:t>
            </a:r>
            <a:r>
              <a:rPr lang="es-ES" sz="22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El valor del atributo “id” de un elemento es único </a:t>
            </a:r>
            <a:r>
              <a:rPr lang="es-ES" sz="2200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 no debería haber otro elemento con el mismo nombre de identificador (id) dentro de nuestro documento HTML.</a:t>
            </a: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2200" dirty="0">
              <a:solidFill>
                <a:schemeClr val="tx1"/>
              </a:solidFill>
              <a:latin typeface="Arial" panose="020B0604020202020204" pitchFamily="34" charset="0"/>
              <a:ea typeface="Cambri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Wingdings" panose="05000000000000000000" pitchFamily="2" charset="2"/>
              </a:rPr>
              <a:t>Para declarar un selector de “id”</a:t>
            </a:r>
            <a:r>
              <a:rPr lang="es-ES" sz="2200" b="1" dirty="0">
                <a:solidFill>
                  <a:schemeClr val="tx1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haremos:</a:t>
            </a: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</a:t>
            </a:r>
            <a:r>
              <a:rPr lang="es-ES" sz="22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div</a:t>
            </a: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id=“</a:t>
            </a:r>
            <a:r>
              <a:rPr lang="es-ES" sz="22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unico</a:t>
            </a: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”&gt; </a:t>
            </a:r>
            <a:r>
              <a:rPr lang="es-ES" sz="2200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Pikachu</a:t>
            </a:r>
            <a:r>
              <a:rPr lang="es-ES" sz="2200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</a:t>
            </a: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&lt;/</a:t>
            </a:r>
            <a:r>
              <a:rPr lang="es-ES" sz="2200" b="1" dirty="0" err="1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div</a:t>
            </a:r>
            <a:r>
              <a:rPr lang="es-ES" sz="2200" b="1" dirty="0">
                <a:solidFill>
                  <a:schemeClr val="tx1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&gt;</a:t>
            </a:r>
          </a:p>
          <a:p>
            <a:pPr marL="69850" lvl="0" algn="just">
              <a:lnSpc>
                <a:spcPct val="150000"/>
              </a:lnSpc>
              <a:spcBef>
                <a:spcPts val="0"/>
              </a:spcBef>
              <a:buSzPct val="100000"/>
              <a:tabLst>
                <a:tab pos="355600" algn="l"/>
              </a:tabLst>
            </a:pPr>
            <a:endParaRPr lang="es-ES" sz="2200" b="1" dirty="0">
              <a:solidFill>
                <a:schemeClr val="tx1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B60900-308A-47E4-AF1F-BEE04EB0F49F}"/>
              </a:ext>
            </a:extLst>
          </p:cNvPr>
          <p:cNvSpPr txBox="1"/>
          <p:nvPr/>
        </p:nvSpPr>
        <p:spPr>
          <a:xfrm>
            <a:off x="349898" y="269766"/>
            <a:ext cx="844420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Hojas de Estilo CSS (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Cascading</a:t>
            </a:r>
            <a:r>
              <a:rPr lang="es-ES" sz="2000" b="1" dirty="0">
                <a:solidFill>
                  <a:schemeClr val="bg1"/>
                </a:solidFill>
                <a:latin typeface="Arial"/>
                <a:cs typeface="Arial"/>
              </a:rPr>
              <a:t> Style </a:t>
            </a:r>
            <a:r>
              <a:rPr lang="es-ES" sz="2000" b="1" dirty="0" err="1">
                <a:solidFill>
                  <a:schemeClr val="bg1"/>
                </a:solidFill>
                <a:latin typeface="Arial"/>
                <a:cs typeface="Arial"/>
              </a:rPr>
              <a:t>sheets</a:t>
            </a:r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4F9868-AFF9-4D0C-B45F-B1A283974A43}"/>
              </a:ext>
            </a:extLst>
          </p:cNvPr>
          <p:cNvSpPr txBox="1"/>
          <p:nvPr/>
        </p:nvSpPr>
        <p:spPr>
          <a:xfrm>
            <a:off x="6508101" y="4443984"/>
            <a:ext cx="2286000" cy="1477328"/>
          </a:xfrm>
          <a:prstGeom prst="rect">
            <a:avLst/>
          </a:prstGeom>
          <a:noFill/>
          <a:ln w="19050">
            <a:solidFill>
              <a:srgbClr val="483A5D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#único{</a:t>
            </a:r>
          </a:p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</a:rPr>
              <a:t>background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</a:rPr>
              <a:t>yellow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</a:rPr>
              <a:t>text-align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: center;</a:t>
            </a:r>
          </a:p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   color: Orange;</a:t>
            </a:r>
          </a:p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57822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Univers LT 57 Condense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DDDDD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7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altLang="es-ES" sz="18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DDDDD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7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altLang="es-ES" sz="18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Univers LT 57 Condense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DDDDD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7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altLang="es-ES" sz="18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DDDDD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7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altLang="es-ES" sz="18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2680</Words>
  <Application>Microsoft Macintosh PowerPoint</Application>
  <PresentationFormat>Presentación en pantalla (4:3)</PresentationFormat>
  <Paragraphs>377</Paragraphs>
  <Slides>25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Univers LT 57 Condensed</vt:lpstr>
      <vt:lpstr>Verdana</vt:lpstr>
      <vt:lpstr>Wingdings</vt:lpstr>
      <vt:lpstr>Tema de Office</vt:lpstr>
      <vt:lpstr>Diseño personalizado</vt:lpstr>
      <vt:lpstr>Diseño predeterminado</vt:lpstr>
      <vt:lpstr>1_Diseño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Noelia Esguevillas, Nortempo</dc:creator>
  <cp:lastModifiedBy>Marián Toca</cp:lastModifiedBy>
  <cp:revision>9</cp:revision>
  <dcterms:created xsi:type="dcterms:W3CDTF">2019-01-30T18:36:44Z</dcterms:created>
  <dcterms:modified xsi:type="dcterms:W3CDTF">2023-03-20T15:25:47Z</dcterms:modified>
</cp:coreProperties>
</file>